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70" r:id="rId9"/>
    <p:sldId id="263" r:id="rId10"/>
    <p:sldId id="266" r:id="rId11"/>
    <p:sldId id="264" r:id="rId12"/>
    <p:sldId id="265" r:id="rId13"/>
    <p:sldId id="262" r:id="rId14"/>
    <p:sldId id="268" r:id="rId15"/>
    <p:sldId id="267" r:id="rId16"/>
    <p:sldId id="269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85" r:id="rId25"/>
    <p:sldId id="279" r:id="rId26"/>
    <p:sldId id="280" r:id="rId27"/>
    <p:sldId id="281" r:id="rId28"/>
    <p:sldId id="282" r:id="rId29"/>
    <p:sldId id="283" r:id="rId30"/>
    <p:sldId id="286" r:id="rId31"/>
    <p:sldId id="287" r:id="rId32"/>
    <p:sldId id="288" r:id="rId33"/>
    <p:sldId id="284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nshu upadhyay" initials="du" lastIdx="1" clrIdx="0">
    <p:extLst>
      <p:ext uri="{19B8F6BF-5375-455C-9EA6-DF929625EA0E}">
        <p15:presenceInfo xmlns:p15="http://schemas.microsoft.com/office/powerpoint/2012/main" userId="b4525f7b3814a4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total_stopped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Sheet1!$A$2:$A$1041</c:f>
              <c:numCache>
                <c:formatCode>General</c:formatCode>
                <c:ptCount val="1040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  <c:pt idx="24">
                  <c:v>125</c:v>
                </c:pt>
                <c:pt idx="25">
                  <c:v>130</c:v>
                </c:pt>
                <c:pt idx="26">
                  <c:v>135</c:v>
                </c:pt>
                <c:pt idx="27">
                  <c:v>140</c:v>
                </c:pt>
                <c:pt idx="28">
                  <c:v>145</c:v>
                </c:pt>
                <c:pt idx="29">
                  <c:v>150</c:v>
                </c:pt>
                <c:pt idx="30">
                  <c:v>155</c:v>
                </c:pt>
                <c:pt idx="31">
                  <c:v>160</c:v>
                </c:pt>
                <c:pt idx="32">
                  <c:v>165</c:v>
                </c:pt>
                <c:pt idx="33">
                  <c:v>170</c:v>
                </c:pt>
                <c:pt idx="34">
                  <c:v>175</c:v>
                </c:pt>
                <c:pt idx="35">
                  <c:v>180</c:v>
                </c:pt>
                <c:pt idx="36">
                  <c:v>185</c:v>
                </c:pt>
                <c:pt idx="37">
                  <c:v>190</c:v>
                </c:pt>
                <c:pt idx="38">
                  <c:v>195</c:v>
                </c:pt>
                <c:pt idx="39">
                  <c:v>200</c:v>
                </c:pt>
                <c:pt idx="40">
                  <c:v>205</c:v>
                </c:pt>
                <c:pt idx="41">
                  <c:v>210</c:v>
                </c:pt>
                <c:pt idx="42">
                  <c:v>215</c:v>
                </c:pt>
                <c:pt idx="43">
                  <c:v>220</c:v>
                </c:pt>
                <c:pt idx="44">
                  <c:v>225</c:v>
                </c:pt>
                <c:pt idx="45">
                  <c:v>230</c:v>
                </c:pt>
                <c:pt idx="46">
                  <c:v>235</c:v>
                </c:pt>
                <c:pt idx="47">
                  <c:v>240</c:v>
                </c:pt>
                <c:pt idx="48">
                  <c:v>245</c:v>
                </c:pt>
                <c:pt idx="49">
                  <c:v>250</c:v>
                </c:pt>
                <c:pt idx="50">
                  <c:v>255</c:v>
                </c:pt>
                <c:pt idx="51">
                  <c:v>260</c:v>
                </c:pt>
                <c:pt idx="52">
                  <c:v>265</c:v>
                </c:pt>
                <c:pt idx="53">
                  <c:v>270</c:v>
                </c:pt>
                <c:pt idx="54">
                  <c:v>275</c:v>
                </c:pt>
                <c:pt idx="55">
                  <c:v>280</c:v>
                </c:pt>
                <c:pt idx="56">
                  <c:v>285</c:v>
                </c:pt>
                <c:pt idx="57">
                  <c:v>290</c:v>
                </c:pt>
                <c:pt idx="58">
                  <c:v>295</c:v>
                </c:pt>
                <c:pt idx="59">
                  <c:v>300</c:v>
                </c:pt>
                <c:pt idx="60">
                  <c:v>305</c:v>
                </c:pt>
                <c:pt idx="61">
                  <c:v>310</c:v>
                </c:pt>
                <c:pt idx="62">
                  <c:v>315</c:v>
                </c:pt>
                <c:pt idx="63">
                  <c:v>320</c:v>
                </c:pt>
                <c:pt idx="64">
                  <c:v>325</c:v>
                </c:pt>
                <c:pt idx="65">
                  <c:v>330</c:v>
                </c:pt>
                <c:pt idx="66">
                  <c:v>335</c:v>
                </c:pt>
                <c:pt idx="67">
                  <c:v>340</c:v>
                </c:pt>
                <c:pt idx="68">
                  <c:v>345</c:v>
                </c:pt>
                <c:pt idx="69">
                  <c:v>350</c:v>
                </c:pt>
                <c:pt idx="70">
                  <c:v>355</c:v>
                </c:pt>
                <c:pt idx="71">
                  <c:v>360</c:v>
                </c:pt>
                <c:pt idx="72">
                  <c:v>365</c:v>
                </c:pt>
                <c:pt idx="73">
                  <c:v>370</c:v>
                </c:pt>
                <c:pt idx="74">
                  <c:v>375</c:v>
                </c:pt>
                <c:pt idx="75">
                  <c:v>380</c:v>
                </c:pt>
                <c:pt idx="76">
                  <c:v>385</c:v>
                </c:pt>
                <c:pt idx="77">
                  <c:v>390</c:v>
                </c:pt>
                <c:pt idx="78">
                  <c:v>395</c:v>
                </c:pt>
                <c:pt idx="79">
                  <c:v>400</c:v>
                </c:pt>
                <c:pt idx="80">
                  <c:v>405</c:v>
                </c:pt>
                <c:pt idx="81">
                  <c:v>410</c:v>
                </c:pt>
                <c:pt idx="82">
                  <c:v>415</c:v>
                </c:pt>
                <c:pt idx="83">
                  <c:v>420</c:v>
                </c:pt>
                <c:pt idx="84">
                  <c:v>425</c:v>
                </c:pt>
                <c:pt idx="85">
                  <c:v>430</c:v>
                </c:pt>
                <c:pt idx="86">
                  <c:v>435</c:v>
                </c:pt>
                <c:pt idx="87">
                  <c:v>440</c:v>
                </c:pt>
                <c:pt idx="88">
                  <c:v>445</c:v>
                </c:pt>
                <c:pt idx="89">
                  <c:v>450</c:v>
                </c:pt>
                <c:pt idx="90">
                  <c:v>455</c:v>
                </c:pt>
                <c:pt idx="91">
                  <c:v>460</c:v>
                </c:pt>
                <c:pt idx="92">
                  <c:v>465</c:v>
                </c:pt>
                <c:pt idx="93">
                  <c:v>470</c:v>
                </c:pt>
                <c:pt idx="94">
                  <c:v>475</c:v>
                </c:pt>
                <c:pt idx="95">
                  <c:v>480</c:v>
                </c:pt>
                <c:pt idx="96">
                  <c:v>485</c:v>
                </c:pt>
                <c:pt idx="97">
                  <c:v>490</c:v>
                </c:pt>
                <c:pt idx="98">
                  <c:v>495</c:v>
                </c:pt>
                <c:pt idx="99">
                  <c:v>500</c:v>
                </c:pt>
                <c:pt idx="100">
                  <c:v>505</c:v>
                </c:pt>
                <c:pt idx="101">
                  <c:v>510</c:v>
                </c:pt>
                <c:pt idx="102">
                  <c:v>515</c:v>
                </c:pt>
                <c:pt idx="103">
                  <c:v>520</c:v>
                </c:pt>
                <c:pt idx="104">
                  <c:v>525</c:v>
                </c:pt>
                <c:pt idx="105">
                  <c:v>530</c:v>
                </c:pt>
                <c:pt idx="106">
                  <c:v>535</c:v>
                </c:pt>
                <c:pt idx="107">
                  <c:v>540</c:v>
                </c:pt>
                <c:pt idx="108">
                  <c:v>545</c:v>
                </c:pt>
                <c:pt idx="109">
                  <c:v>550</c:v>
                </c:pt>
                <c:pt idx="110">
                  <c:v>555</c:v>
                </c:pt>
                <c:pt idx="111">
                  <c:v>560</c:v>
                </c:pt>
                <c:pt idx="112">
                  <c:v>565</c:v>
                </c:pt>
                <c:pt idx="113">
                  <c:v>570</c:v>
                </c:pt>
                <c:pt idx="114">
                  <c:v>575</c:v>
                </c:pt>
                <c:pt idx="115">
                  <c:v>580</c:v>
                </c:pt>
                <c:pt idx="116">
                  <c:v>585</c:v>
                </c:pt>
                <c:pt idx="117">
                  <c:v>590</c:v>
                </c:pt>
                <c:pt idx="118">
                  <c:v>595</c:v>
                </c:pt>
                <c:pt idx="119">
                  <c:v>600</c:v>
                </c:pt>
                <c:pt idx="120">
                  <c:v>605</c:v>
                </c:pt>
                <c:pt idx="121">
                  <c:v>610</c:v>
                </c:pt>
                <c:pt idx="122">
                  <c:v>615</c:v>
                </c:pt>
                <c:pt idx="123">
                  <c:v>620</c:v>
                </c:pt>
                <c:pt idx="124">
                  <c:v>625</c:v>
                </c:pt>
                <c:pt idx="125">
                  <c:v>630</c:v>
                </c:pt>
                <c:pt idx="126">
                  <c:v>635</c:v>
                </c:pt>
                <c:pt idx="127">
                  <c:v>640</c:v>
                </c:pt>
                <c:pt idx="128">
                  <c:v>645</c:v>
                </c:pt>
                <c:pt idx="129">
                  <c:v>650</c:v>
                </c:pt>
                <c:pt idx="130">
                  <c:v>655</c:v>
                </c:pt>
                <c:pt idx="131">
                  <c:v>660</c:v>
                </c:pt>
                <c:pt idx="132">
                  <c:v>665</c:v>
                </c:pt>
                <c:pt idx="133">
                  <c:v>670</c:v>
                </c:pt>
                <c:pt idx="134">
                  <c:v>675</c:v>
                </c:pt>
                <c:pt idx="135">
                  <c:v>680</c:v>
                </c:pt>
                <c:pt idx="136">
                  <c:v>685</c:v>
                </c:pt>
                <c:pt idx="137">
                  <c:v>690</c:v>
                </c:pt>
                <c:pt idx="138">
                  <c:v>695</c:v>
                </c:pt>
                <c:pt idx="139">
                  <c:v>700</c:v>
                </c:pt>
                <c:pt idx="140">
                  <c:v>705</c:v>
                </c:pt>
                <c:pt idx="141">
                  <c:v>710</c:v>
                </c:pt>
                <c:pt idx="142">
                  <c:v>715</c:v>
                </c:pt>
                <c:pt idx="143">
                  <c:v>720</c:v>
                </c:pt>
                <c:pt idx="144">
                  <c:v>725</c:v>
                </c:pt>
                <c:pt idx="145">
                  <c:v>730</c:v>
                </c:pt>
                <c:pt idx="146">
                  <c:v>735</c:v>
                </c:pt>
                <c:pt idx="147">
                  <c:v>740</c:v>
                </c:pt>
                <c:pt idx="148">
                  <c:v>745</c:v>
                </c:pt>
                <c:pt idx="149">
                  <c:v>750</c:v>
                </c:pt>
                <c:pt idx="150">
                  <c:v>755</c:v>
                </c:pt>
                <c:pt idx="151">
                  <c:v>760</c:v>
                </c:pt>
                <c:pt idx="152">
                  <c:v>765</c:v>
                </c:pt>
                <c:pt idx="153">
                  <c:v>770</c:v>
                </c:pt>
                <c:pt idx="154">
                  <c:v>775</c:v>
                </c:pt>
                <c:pt idx="155">
                  <c:v>780</c:v>
                </c:pt>
                <c:pt idx="156">
                  <c:v>785</c:v>
                </c:pt>
                <c:pt idx="157">
                  <c:v>790</c:v>
                </c:pt>
                <c:pt idx="158">
                  <c:v>795</c:v>
                </c:pt>
                <c:pt idx="159">
                  <c:v>800</c:v>
                </c:pt>
                <c:pt idx="160">
                  <c:v>805</c:v>
                </c:pt>
                <c:pt idx="161">
                  <c:v>810</c:v>
                </c:pt>
                <c:pt idx="162">
                  <c:v>815</c:v>
                </c:pt>
                <c:pt idx="163">
                  <c:v>820</c:v>
                </c:pt>
                <c:pt idx="164">
                  <c:v>825</c:v>
                </c:pt>
                <c:pt idx="165">
                  <c:v>830</c:v>
                </c:pt>
                <c:pt idx="166">
                  <c:v>835</c:v>
                </c:pt>
                <c:pt idx="167">
                  <c:v>840</c:v>
                </c:pt>
                <c:pt idx="168">
                  <c:v>845</c:v>
                </c:pt>
                <c:pt idx="169">
                  <c:v>850</c:v>
                </c:pt>
                <c:pt idx="170">
                  <c:v>855</c:v>
                </c:pt>
                <c:pt idx="171">
                  <c:v>860</c:v>
                </c:pt>
                <c:pt idx="172">
                  <c:v>865</c:v>
                </c:pt>
                <c:pt idx="173">
                  <c:v>870</c:v>
                </c:pt>
                <c:pt idx="174">
                  <c:v>875</c:v>
                </c:pt>
                <c:pt idx="175">
                  <c:v>880</c:v>
                </c:pt>
                <c:pt idx="176">
                  <c:v>885</c:v>
                </c:pt>
                <c:pt idx="177">
                  <c:v>890</c:v>
                </c:pt>
                <c:pt idx="178">
                  <c:v>895</c:v>
                </c:pt>
                <c:pt idx="179">
                  <c:v>900</c:v>
                </c:pt>
                <c:pt idx="180">
                  <c:v>905</c:v>
                </c:pt>
                <c:pt idx="181">
                  <c:v>910</c:v>
                </c:pt>
                <c:pt idx="182">
                  <c:v>915</c:v>
                </c:pt>
                <c:pt idx="183">
                  <c:v>920</c:v>
                </c:pt>
                <c:pt idx="184">
                  <c:v>925</c:v>
                </c:pt>
                <c:pt idx="185">
                  <c:v>930</c:v>
                </c:pt>
                <c:pt idx="186">
                  <c:v>935</c:v>
                </c:pt>
                <c:pt idx="187">
                  <c:v>940</c:v>
                </c:pt>
                <c:pt idx="188">
                  <c:v>945</c:v>
                </c:pt>
                <c:pt idx="189">
                  <c:v>950</c:v>
                </c:pt>
                <c:pt idx="190">
                  <c:v>955</c:v>
                </c:pt>
                <c:pt idx="191">
                  <c:v>960</c:v>
                </c:pt>
                <c:pt idx="192">
                  <c:v>965</c:v>
                </c:pt>
                <c:pt idx="193">
                  <c:v>970</c:v>
                </c:pt>
                <c:pt idx="194">
                  <c:v>975</c:v>
                </c:pt>
                <c:pt idx="195">
                  <c:v>980</c:v>
                </c:pt>
                <c:pt idx="196">
                  <c:v>985</c:v>
                </c:pt>
                <c:pt idx="197">
                  <c:v>990</c:v>
                </c:pt>
                <c:pt idx="198">
                  <c:v>995</c:v>
                </c:pt>
                <c:pt idx="199">
                  <c:v>1000</c:v>
                </c:pt>
                <c:pt idx="200">
                  <c:v>1005</c:v>
                </c:pt>
                <c:pt idx="201">
                  <c:v>1010</c:v>
                </c:pt>
                <c:pt idx="202">
                  <c:v>1015</c:v>
                </c:pt>
                <c:pt idx="203">
                  <c:v>1020</c:v>
                </c:pt>
                <c:pt idx="204">
                  <c:v>1025</c:v>
                </c:pt>
                <c:pt idx="205">
                  <c:v>1030</c:v>
                </c:pt>
                <c:pt idx="206">
                  <c:v>1035</c:v>
                </c:pt>
                <c:pt idx="207">
                  <c:v>1040</c:v>
                </c:pt>
                <c:pt idx="208">
                  <c:v>1045</c:v>
                </c:pt>
                <c:pt idx="209">
                  <c:v>1050</c:v>
                </c:pt>
                <c:pt idx="210">
                  <c:v>1055</c:v>
                </c:pt>
                <c:pt idx="211">
                  <c:v>1060</c:v>
                </c:pt>
                <c:pt idx="212">
                  <c:v>1065</c:v>
                </c:pt>
                <c:pt idx="213">
                  <c:v>1070</c:v>
                </c:pt>
                <c:pt idx="214">
                  <c:v>1075</c:v>
                </c:pt>
                <c:pt idx="215">
                  <c:v>1080</c:v>
                </c:pt>
                <c:pt idx="216">
                  <c:v>1085</c:v>
                </c:pt>
                <c:pt idx="217">
                  <c:v>1090</c:v>
                </c:pt>
                <c:pt idx="218">
                  <c:v>1095</c:v>
                </c:pt>
                <c:pt idx="219">
                  <c:v>1100</c:v>
                </c:pt>
                <c:pt idx="220">
                  <c:v>1105</c:v>
                </c:pt>
                <c:pt idx="221">
                  <c:v>1110</c:v>
                </c:pt>
                <c:pt idx="222">
                  <c:v>1115</c:v>
                </c:pt>
                <c:pt idx="223">
                  <c:v>1120</c:v>
                </c:pt>
                <c:pt idx="224">
                  <c:v>1125</c:v>
                </c:pt>
                <c:pt idx="225">
                  <c:v>1130</c:v>
                </c:pt>
                <c:pt idx="226">
                  <c:v>1135</c:v>
                </c:pt>
                <c:pt idx="227">
                  <c:v>1140</c:v>
                </c:pt>
                <c:pt idx="228">
                  <c:v>1145</c:v>
                </c:pt>
                <c:pt idx="229">
                  <c:v>1150</c:v>
                </c:pt>
                <c:pt idx="230">
                  <c:v>1155</c:v>
                </c:pt>
                <c:pt idx="231">
                  <c:v>1160</c:v>
                </c:pt>
                <c:pt idx="232">
                  <c:v>1165</c:v>
                </c:pt>
                <c:pt idx="233">
                  <c:v>1170</c:v>
                </c:pt>
                <c:pt idx="234">
                  <c:v>1175</c:v>
                </c:pt>
                <c:pt idx="235">
                  <c:v>1180</c:v>
                </c:pt>
                <c:pt idx="236">
                  <c:v>1185</c:v>
                </c:pt>
                <c:pt idx="237">
                  <c:v>1190</c:v>
                </c:pt>
                <c:pt idx="238">
                  <c:v>1195</c:v>
                </c:pt>
                <c:pt idx="239">
                  <c:v>1200</c:v>
                </c:pt>
                <c:pt idx="240">
                  <c:v>1205</c:v>
                </c:pt>
                <c:pt idx="241">
                  <c:v>1210</c:v>
                </c:pt>
                <c:pt idx="242">
                  <c:v>1215</c:v>
                </c:pt>
                <c:pt idx="243">
                  <c:v>1220</c:v>
                </c:pt>
                <c:pt idx="244">
                  <c:v>1225</c:v>
                </c:pt>
                <c:pt idx="245">
                  <c:v>1230</c:v>
                </c:pt>
                <c:pt idx="246">
                  <c:v>1235</c:v>
                </c:pt>
                <c:pt idx="247">
                  <c:v>1240</c:v>
                </c:pt>
                <c:pt idx="248">
                  <c:v>1245</c:v>
                </c:pt>
                <c:pt idx="249">
                  <c:v>1250</c:v>
                </c:pt>
                <c:pt idx="250">
                  <c:v>1255</c:v>
                </c:pt>
                <c:pt idx="251">
                  <c:v>1260</c:v>
                </c:pt>
                <c:pt idx="252">
                  <c:v>1265</c:v>
                </c:pt>
                <c:pt idx="253">
                  <c:v>1270</c:v>
                </c:pt>
                <c:pt idx="254">
                  <c:v>1275</c:v>
                </c:pt>
                <c:pt idx="255">
                  <c:v>1280</c:v>
                </c:pt>
                <c:pt idx="256">
                  <c:v>1285</c:v>
                </c:pt>
                <c:pt idx="257">
                  <c:v>1290</c:v>
                </c:pt>
                <c:pt idx="258">
                  <c:v>1295</c:v>
                </c:pt>
                <c:pt idx="259">
                  <c:v>1300</c:v>
                </c:pt>
                <c:pt idx="260">
                  <c:v>1305</c:v>
                </c:pt>
                <c:pt idx="261">
                  <c:v>1310</c:v>
                </c:pt>
                <c:pt idx="262">
                  <c:v>1315</c:v>
                </c:pt>
                <c:pt idx="263">
                  <c:v>1320</c:v>
                </c:pt>
                <c:pt idx="264">
                  <c:v>1325</c:v>
                </c:pt>
                <c:pt idx="265">
                  <c:v>1330</c:v>
                </c:pt>
                <c:pt idx="266">
                  <c:v>1335</c:v>
                </c:pt>
                <c:pt idx="267">
                  <c:v>1340</c:v>
                </c:pt>
                <c:pt idx="268">
                  <c:v>1345</c:v>
                </c:pt>
                <c:pt idx="269">
                  <c:v>1350</c:v>
                </c:pt>
                <c:pt idx="270">
                  <c:v>1355</c:v>
                </c:pt>
                <c:pt idx="271">
                  <c:v>1360</c:v>
                </c:pt>
                <c:pt idx="272">
                  <c:v>1365</c:v>
                </c:pt>
                <c:pt idx="273">
                  <c:v>1370</c:v>
                </c:pt>
                <c:pt idx="274">
                  <c:v>1375</c:v>
                </c:pt>
                <c:pt idx="275">
                  <c:v>1380</c:v>
                </c:pt>
                <c:pt idx="276">
                  <c:v>1385</c:v>
                </c:pt>
                <c:pt idx="277">
                  <c:v>1390</c:v>
                </c:pt>
                <c:pt idx="278">
                  <c:v>1395</c:v>
                </c:pt>
                <c:pt idx="279">
                  <c:v>1400</c:v>
                </c:pt>
                <c:pt idx="280">
                  <c:v>1405</c:v>
                </c:pt>
                <c:pt idx="281">
                  <c:v>1410</c:v>
                </c:pt>
                <c:pt idx="282">
                  <c:v>1415</c:v>
                </c:pt>
                <c:pt idx="283">
                  <c:v>1420</c:v>
                </c:pt>
                <c:pt idx="284">
                  <c:v>1425</c:v>
                </c:pt>
                <c:pt idx="285">
                  <c:v>1430</c:v>
                </c:pt>
                <c:pt idx="286">
                  <c:v>1435</c:v>
                </c:pt>
                <c:pt idx="287">
                  <c:v>1440</c:v>
                </c:pt>
                <c:pt idx="288">
                  <c:v>1445</c:v>
                </c:pt>
                <c:pt idx="289">
                  <c:v>1450</c:v>
                </c:pt>
                <c:pt idx="290">
                  <c:v>1455</c:v>
                </c:pt>
                <c:pt idx="291">
                  <c:v>1460</c:v>
                </c:pt>
                <c:pt idx="292">
                  <c:v>1465</c:v>
                </c:pt>
                <c:pt idx="293">
                  <c:v>1470</c:v>
                </c:pt>
                <c:pt idx="294">
                  <c:v>1475</c:v>
                </c:pt>
                <c:pt idx="295">
                  <c:v>1480</c:v>
                </c:pt>
                <c:pt idx="296">
                  <c:v>1485</c:v>
                </c:pt>
                <c:pt idx="297">
                  <c:v>1490</c:v>
                </c:pt>
                <c:pt idx="298">
                  <c:v>1495</c:v>
                </c:pt>
                <c:pt idx="299">
                  <c:v>1500</c:v>
                </c:pt>
                <c:pt idx="300">
                  <c:v>1505</c:v>
                </c:pt>
                <c:pt idx="301">
                  <c:v>1510</c:v>
                </c:pt>
                <c:pt idx="302">
                  <c:v>1515</c:v>
                </c:pt>
                <c:pt idx="303">
                  <c:v>1520</c:v>
                </c:pt>
                <c:pt idx="304">
                  <c:v>1525</c:v>
                </c:pt>
                <c:pt idx="305">
                  <c:v>1530</c:v>
                </c:pt>
                <c:pt idx="306">
                  <c:v>1535</c:v>
                </c:pt>
                <c:pt idx="307">
                  <c:v>1540</c:v>
                </c:pt>
                <c:pt idx="308">
                  <c:v>1545</c:v>
                </c:pt>
                <c:pt idx="309">
                  <c:v>1550</c:v>
                </c:pt>
                <c:pt idx="310">
                  <c:v>1555</c:v>
                </c:pt>
                <c:pt idx="311">
                  <c:v>1560</c:v>
                </c:pt>
                <c:pt idx="312">
                  <c:v>1565</c:v>
                </c:pt>
                <c:pt idx="313">
                  <c:v>1570</c:v>
                </c:pt>
                <c:pt idx="314">
                  <c:v>1575</c:v>
                </c:pt>
                <c:pt idx="315">
                  <c:v>1580</c:v>
                </c:pt>
                <c:pt idx="316">
                  <c:v>1585</c:v>
                </c:pt>
                <c:pt idx="317">
                  <c:v>1590</c:v>
                </c:pt>
                <c:pt idx="318">
                  <c:v>1595</c:v>
                </c:pt>
                <c:pt idx="319">
                  <c:v>1600</c:v>
                </c:pt>
                <c:pt idx="320">
                  <c:v>1605</c:v>
                </c:pt>
                <c:pt idx="321">
                  <c:v>1610</c:v>
                </c:pt>
                <c:pt idx="322">
                  <c:v>1615</c:v>
                </c:pt>
                <c:pt idx="323">
                  <c:v>1620</c:v>
                </c:pt>
                <c:pt idx="324">
                  <c:v>1625</c:v>
                </c:pt>
                <c:pt idx="325">
                  <c:v>1630</c:v>
                </c:pt>
                <c:pt idx="326">
                  <c:v>1635</c:v>
                </c:pt>
                <c:pt idx="327">
                  <c:v>1640</c:v>
                </c:pt>
                <c:pt idx="328">
                  <c:v>1645</c:v>
                </c:pt>
                <c:pt idx="329">
                  <c:v>1650</c:v>
                </c:pt>
                <c:pt idx="330">
                  <c:v>1655</c:v>
                </c:pt>
                <c:pt idx="331">
                  <c:v>1660</c:v>
                </c:pt>
                <c:pt idx="332">
                  <c:v>1665</c:v>
                </c:pt>
                <c:pt idx="333">
                  <c:v>1670</c:v>
                </c:pt>
                <c:pt idx="334">
                  <c:v>1675</c:v>
                </c:pt>
                <c:pt idx="335">
                  <c:v>1680</c:v>
                </c:pt>
                <c:pt idx="336">
                  <c:v>1685</c:v>
                </c:pt>
                <c:pt idx="337">
                  <c:v>1690</c:v>
                </c:pt>
                <c:pt idx="338">
                  <c:v>1695</c:v>
                </c:pt>
                <c:pt idx="339">
                  <c:v>1700</c:v>
                </c:pt>
                <c:pt idx="340">
                  <c:v>1705</c:v>
                </c:pt>
                <c:pt idx="341">
                  <c:v>1710</c:v>
                </c:pt>
                <c:pt idx="342">
                  <c:v>1715</c:v>
                </c:pt>
                <c:pt idx="343">
                  <c:v>1720</c:v>
                </c:pt>
                <c:pt idx="344">
                  <c:v>1725</c:v>
                </c:pt>
                <c:pt idx="345">
                  <c:v>1730</c:v>
                </c:pt>
                <c:pt idx="346">
                  <c:v>1735</c:v>
                </c:pt>
                <c:pt idx="347">
                  <c:v>1740</c:v>
                </c:pt>
                <c:pt idx="348">
                  <c:v>1745</c:v>
                </c:pt>
                <c:pt idx="349">
                  <c:v>1750</c:v>
                </c:pt>
                <c:pt idx="350">
                  <c:v>1755</c:v>
                </c:pt>
                <c:pt idx="351">
                  <c:v>1760</c:v>
                </c:pt>
                <c:pt idx="352">
                  <c:v>1765</c:v>
                </c:pt>
                <c:pt idx="353">
                  <c:v>1770</c:v>
                </c:pt>
                <c:pt idx="354">
                  <c:v>1775</c:v>
                </c:pt>
                <c:pt idx="355">
                  <c:v>1780</c:v>
                </c:pt>
                <c:pt idx="356">
                  <c:v>1785</c:v>
                </c:pt>
                <c:pt idx="357">
                  <c:v>1790</c:v>
                </c:pt>
                <c:pt idx="358">
                  <c:v>1795</c:v>
                </c:pt>
                <c:pt idx="359">
                  <c:v>1800</c:v>
                </c:pt>
                <c:pt idx="360">
                  <c:v>1805</c:v>
                </c:pt>
                <c:pt idx="361">
                  <c:v>1810</c:v>
                </c:pt>
                <c:pt idx="362">
                  <c:v>1815</c:v>
                </c:pt>
                <c:pt idx="363">
                  <c:v>1820</c:v>
                </c:pt>
                <c:pt idx="364">
                  <c:v>1825</c:v>
                </c:pt>
                <c:pt idx="365">
                  <c:v>1830</c:v>
                </c:pt>
                <c:pt idx="366">
                  <c:v>1835</c:v>
                </c:pt>
                <c:pt idx="367">
                  <c:v>1840</c:v>
                </c:pt>
                <c:pt idx="368">
                  <c:v>1845</c:v>
                </c:pt>
                <c:pt idx="369">
                  <c:v>1850</c:v>
                </c:pt>
                <c:pt idx="370">
                  <c:v>1855</c:v>
                </c:pt>
                <c:pt idx="371">
                  <c:v>1860</c:v>
                </c:pt>
                <c:pt idx="372">
                  <c:v>1865</c:v>
                </c:pt>
                <c:pt idx="373">
                  <c:v>1870</c:v>
                </c:pt>
                <c:pt idx="374">
                  <c:v>1875</c:v>
                </c:pt>
                <c:pt idx="375">
                  <c:v>1880</c:v>
                </c:pt>
                <c:pt idx="376">
                  <c:v>1885</c:v>
                </c:pt>
                <c:pt idx="377">
                  <c:v>1890</c:v>
                </c:pt>
                <c:pt idx="378">
                  <c:v>1895</c:v>
                </c:pt>
                <c:pt idx="379">
                  <c:v>1900</c:v>
                </c:pt>
                <c:pt idx="380">
                  <c:v>1905</c:v>
                </c:pt>
                <c:pt idx="381">
                  <c:v>1910</c:v>
                </c:pt>
                <c:pt idx="382">
                  <c:v>1915</c:v>
                </c:pt>
                <c:pt idx="383">
                  <c:v>1920</c:v>
                </c:pt>
                <c:pt idx="384">
                  <c:v>1925</c:v>
                </c:pt>
                <c:pt idx="385">
                  <c:v>1930</c:v>
                </c:pt>
                <c:pt idx="386">
                  <c:v>1935</c:v>
                </c:pt>
                <c:pt idx="387">
                  <c:v>1940</c:v>
                </c:pt>
                <c:pt idx="388">
                  <c:v>1945</c:v>
                </c:pt>
                <c:pt idx="389">
                  <c:v>1950</c:v>
                </c:pt>
                <c:pt idx="390">
                  <c:v>1955</c:v>
                </c:pt>
                <c:pt idx="391">
                  <c:v>1960</c:v>
                </c:pt>
                <c:pt idx="392">
                  <c:v>1965</c:v>
                </c:pt>
                <c:pt idx="393">
                  <c:v>1970</c:v>
                </c:pt>
                <c:pt idx="394">
                  <c:v>1975</c:v>
                </c:pt>
                <c:pt idx="395">
                  <c:v>1980</c:v>
                </c:pt>
                <c:pt idx="396">
                  <c:v>1985</c:v>
                </c:pt>
                <c:pt idx="397">
                  <c:v>1990</c:v>
                </c:pt>
                <c:pt idx="398">
                  <c:v>1995</c:v>
                </c:pt>
                <c:pt idx="399">
                  <c:v>2000</c:v>
                </c:pt>
                <c:pt idx="400">
                  <c:v>2005</c:v>
                </c:pt>
                <c:pt idx="401">
                  <c:v>2010</c:v>
                </c:pt>
                <c:pt idx="402">
                  <c:v>2015</c:v>
                </c:pt>
                <c:pt idx="403">
                  <c:v>2020</c:v>
                </c:pt>
                <c:pt idx="404">
                  <c:v>2025</c:v>
                </c:pt>
                <c:pt idx="405">
                  <c:v>2030</c:v>
                </c:pt>
                <c:pt idx="406">
                  <c:v>2035</c:v>
                </c:pt>
                <c:pt idx="407">
                  <c:v>2040</c:v>
                </c:pt>
                <c:pt idx="408">
                  <c:v>2045</c:v>
                </c:pt>
                <c:pt idx="409">
                  <c:v>2050</c:v>
                </c:pt>
                <c:pt idx="410">
                  <c:v>2055</c:v>
                </c:pt>
                <c:pt idx="411">
                  <c:v>2060</c:v>
                </c:pt>
                <c:pt idx="412">
                  <c:v>2065</c:v>
                </c:pt>
                <c:pt idx="413">
                  <c:v>2070</c:v>
                </c:pt>
                <c:pt idx="414">
                  <c:v>2075</c:v>
                </c:pt>
                <c:pt idx="415">
                  <c:v>2080</c:v>
                </c:pt>
                <c:pt idx="416">
                  <c:v>2085</c:v>
                </c:pt>
                <c:pt idx="417">
                  <c:v>2090</c:v>
                </c:pt>
                <c:pt idx="418">
                  <c:v>2095</c:v>
                </c:pt>
                <c:pt idx="419">
                  <c:v>2100</c:v>
                </c:pt>
                <c:pt idx="420">
                  <c:v>2105</c:v>
                </c:pt>
                <c:pt idx="421">
                  <c:v>2110</c:v>
                </c:pt>
                <c:pt idx="422">
                  <c:v>2115</c:v>
                </c:pt>
                <c:pt idx="423">
                  <c:v>2120</c:v>
                </c:pt>
                <c:pt idx="424">
                  <c:v>2125</c:v>
                </c:pt>
                <c:pt idx="425">
                  <c:v>2130</c:v>
                </c:pt>
                <c:pt idx="426">
                  <c:v>2135</c:v>
                </c:pt>
                <c:pt idx="427">
                  <c:v>2140</c:v>
                </c:pt>
                <c:pt idx="428">
                  <c:v>2145</c:v>
                </c:pt>
                <c:pt idx="429">
                  <c:v>2150</c:v>
                </c:pt>
                <c:pt idx="430">
                  <c:v>2155</c:v>
                </c:pt>
                <c:pt idx="431">
                  <c:v>2160</c:v>
                </c:pt>
                <c:pt idx="432">
                  <c:v>2165</c:v>
                </c:pt>
                <c:pt idx="433">
                  <c:v>2170</c:v>
                </c:pt>
                <c:pt idx="434">
                  <c:v>2175</c:v>
                </c:pt>
                <c:pt idx="435">
                  <c:v>2180</c:v>
                </c:pt>
                <c:pt idx="436">
                  <c:v>2185</c:v>
                </c:pt>
                <c:pt idx="437">
                  <c:v>2190</c:v>
                </c:pt>
                <c:pt idx="438">
                  <c:v>2195</c:v>
                </c:pt>
                <c:pt idx="439">
                  <c:v>2200</c:v>
                </c:pt>
                <c:pt idx="440">
                  <c:v>2205</c:v>
                </c:pt>
                <c:pt idx="441">
                  <c:v>2210</c:v>
                </c:pt>
                <c:pt idx="442">
                  <c:v>2215</c:v>
                </c:pt>
                <c:pt idx="443">
                  <c:v>2220</c:v>
                </c:pt>
                <c:pt idx="444">
                  <c:v>2225</c:v>
                </c:pt>
                <c:pt idx="445">
                  <c:v>2230</c:v>
                </c:pt>
                <c:pt idx="446">
                  <c:v>2235</c:v>
                </c:pt>
                <c:pt idx="447">
                  <c:v>2240</c:v>
                </c:pt>
                <c:pt idx="448">
                  <c:v>2245</c:v>
                </c:pt>
                <c:pt idx="449">
                  <c:v>2250</c:v>
                </c:pt>
                <c:pt idx="450">
                  <c:v>2255</c:v>
                </c:pt>
                <c:pt idx="451">
                  <c:v>2260</c:v>
                </c:pt>
                <c:pt idx="452">
                  <c:v>2265</c:v>
                </c:pt>
                <c:pt idx="453">
                  <c:v>2270</c:v>
                </c:pt>
                <c:pt idx="454">
                  <c:v>2275</c:v>
                </c:pt>
                <c:pt idx="455">
                  <c:v>2280</c:v>
                </c:pt>
                <c:pt idx="456">
                  <c:v>2285</c:v>
                </c:pt>
                <c:pt idx="457">
                  <c:v>2290</c:v>
                </c:pt>
                <c:pt idx="458">
                  <c:v>2295</c:v>
                </c:pt>
                <c:pt idx="459">
                  <c:v>2300</c:v>
                </c:pt>
                <c:pt idx="460">
                  <c:v>2305</c:v>
                </c:pt>
                <c:pt idx="461">
                  <c:v>2310</c:v>
                </c:pt>
                <c:pt idx="462">
                  <c:v>2315</c:v>
                </c:pt>
                <c:pt idx="463">
                  <c:v>2320</c:v>
                </c:pt>
                <c:pt idx="464">
                  <c:v>2325</c:v>
                </c:pt>
                <c:pt idx="465">
                  <c:v>2330</c:v>
                </c:pt>
                <c:pt idx="466">
                  <c:v>2335</c:v>
                </c:pt>
                <c:pt idx="467">
                  <c:v>2340</c:v>
                </c:pt>
                <c:pt idx="468">
                  <c:v>2345</c:v>
                </c:pt>
                <c:pt idx="469">
                  <c:v>2350</c:v>
                </c:pt>
                <c:pt idx="470">
                  <c:v>2355</c:v>
                </c:pt>
                <c:pt idx="471">
                  <c:v>2360</c:v>
                </c:pt>
                <c:pt idx="472">
                  <c:v>2365</c:v>
                </c:pt>
                <c:pt idx="473">
                  <c:v>2370</c:v>
                </c:pt>
                <c:pt idx="474">
                  <c:v>2375</c:v>
                </c:pt>
                <c:pt idx="475">
                  <c:v>2380</c:v>
                </c:pt>
                <c:pt idx="476">
                  <c:v>2385</c:v>
                </c:pt>
                <c:pt idx="477">
                  <c:v>2390</c:v>
                </c:pt>
                <c:pt idx="478">
                  <c:v>2395</c:v>
                </c:pt>
                <c:pt idx="479">
                  <c:v>2400</c:v>
                </c:pt>
                <c:pt idx="480">
                  <c:v>2405</c:v>
                </c:pt>
                <c:pt idx="481">
                  <c:v>2410</c:v>
                </c:pt>
                <c:pt idx="482">
                  <c:v>2415</c:v>
                </c:pt>
                <c:pt idx="483">
                  <c:v>2420</c:v>
                </c:pt>
                <c:pt idx="484">
                  <c:v>2425</c:v>
                </c:pt>
                <c:pt idx="485">
                  <c:v>2430</c:v>
                </c:pt>
                <c:pt idx="486">
                  <c:v>2435</c:v>
                </c:pt>
                <c:pt idx="487">
                  <c:v>2440</c:v>
                </c:pt>
                <c:pt idx="488">
                  <c:v>2445</c:v>
                </c:pt>
                <c:pt idx="489">
                  <c:v>2450</c:v>
                </c:pt>
                <c:pt idx="490">
                  <c:v>2455</c:v>
                </c:pt>
                <c:pt idx="491">
                  <c:v>2460</c:v>
                </c:pt>
                <c:pt idx="492">
                  <c:v>2465</c:v>
                </c:pt>
                <c:pt idx="493">
                  <c:v>2470</c:v>
                </c:pt>
                <c:pt idx="494">
                  <c:v>2475</c:v>
                </c:pt>
                <c:pt idx="495">
                  <c:v>2480</c:v>
                </c:pt>
                <c:pt idx="496">
                  <c:v>2485</c:v>
                </c:pt>
                <c:pt idx="497">
                  <c:v>2490</c:v>
                </c:pt>
                <c:pt idx="498">
                  <c:v>2495</c:v>
                </c:pt>
                <c:pt idx="499">
                  <c:v>2500</c:v>
                </c:pt>
                <c:pt idx="500">
                  <c:v>2505</c:v>
                </c:pt>
                <c:pt idx="501">
                  <c:v>2510</c:v>
                </c:pt>
                <c:pt idx="502">
                  <c:v>2515</c:v>
                </c:pt>
                <c:pt idx="503">
                  <c:v>2520</c:v>
                </c:pt>
                <c:pt idx="504">
                  <c:v>2525</c:v>
                </c:pt>
                <c:pt idx="505">
                  <c:v>2530</c:v>
                </c:pt>
                <c:pt idx="506">
                  <c:v>2535</c:v>
                </c:pt>
                <c:pt idx="507">
                  <c:v>2540</c:v>
                </c:pt>
                <c:pt idx="508">
                  <c:v>2545</c:v>
                </c:pt>
                <c:pt idx="509">
                  <c:v>2550</c:v>
                </c:pt>
                <c:pt idx="510">
                  <c:v>2555</c:v>
                </c:pt>
                <c:pt idx="511">
                  <c:v>2560</c:v>
                </c:pt>
                <c:pt idx="512">
                  <c:v>2565</c:v>
                </c:pt>
                <c:pt idx="513">
                  <c:v>2570</c:v>
                </c:pt>
                <c:pt idx="514">
                  <c:v>2575</c:v>
                </c:pt>
                <c:pt idx="515">
                  <c:v>2580</c:v>
                </c:pt>
                <c:pt idx="516">
                  <c:v>2585</c:v>
                </c:pt>
                <c:pt idx="517">
                  <c:v>2590</c:v>
                </c:pt>
                <c:pt idx="518">
                  <c:v>2595</c:v>
                </c:pt>
                <c:pt idx="519">
                  <c:v>2600</c:v>
                </c:pt>
                <c:pt idx="520">
                  <c:v>2605</c:v>
                </c:pt>
                <c:pt idx="521">
                  <c:v>2610</c:v>
                </c:pt>
                <c:pt idx="522">
                  <c:v>2615</c:v>
                </c:pt>
                <c:pt idx="523">
                  <c:v>2620</c:v>
                </c:pt>
                <c:pt idx="524">
                  <c:v>2625</c:v>
                </c:pt>
                <c:pt idx="525">
                  <c:v>2630</c:v>
                </c:pt>
                <c:pt idx="526">
                  <c:v>2635</c:v>
                </c:pt>
                <c:pt idx="527">
                  <c:v>2640</c:v>
                </c:pt>
                <c:pt idx="528">
                  <c:v>2645</c:v>
                </c:pt>
                <c:pt idx="529">
                  <c:v>2650</c:v>
                </c:pt>
                <c:pt idx="530">
                  <c:v>2655</c:v>
                </c:pt>
                <c:pt idx="531">
                  <c:v>2660</c:v>
                </c:pt>
                <c:pt idx="532">
                  <c:v>2665</c:v>
                </c:pt>
                <c:pt idx="533">
                  <c:v>2670</c:v>
                </c:pt>
                <c:pt idx="534">
                  <c:v>2675</c:v>
                </c:pt>
                <c:pt idx="535">
                  <c:v>2680</c:v>
                </c:pt>
                <c:pt idx="536">
                  <c:v>2685</c:v>
                </c:pt>
                <c:pt idx="537">
                  <c:v>2690</c:v>
                </c:pt>
                <c:pt idx="538">
                  <c:v>2695</c:v>
                </c:pt>
                <c:pt idx="539">
                  <c:v>2700</c:v>
                </c:pt>
                <c:pt idx="540">
                  <c:v>2705</c:v>
                </c:pt>
                <c:pt idx="541">
                  <c:v>2710</c:v>
                </c:pt>
                <c:pt idx="542">
                  <c:v>2715</c:v>
                </c:pt>
                <c:pt idx="543">
                  <c:v>2720</c:v>
                </c:pt>
                <c:pt idx="544">
                  <c:v>2725</c:v>
                </c:pt>
                <c:pt idx="545">
                  <c:v>2730</c:v>
                </c:pt>
                <c:pt idx="546">
                  <c:v>2735</c:v>
                </c:pt>
                <c:pt idx="547">
                  <c:v>2740</c:v>
                </c:pt>
                <c:pt idx="548">
                  <c:v>2745</c:v>
                </c:pt>
                <c:pt idx="549">
                  <c:v>2750</c:v>
                </c:pt>
                <c:pt idx="550">
                  <c:v>2755</c:v>
                </c:pt>
                <c:pt idx="551">
                  <c:v>2760</c:v>
                </c:pt>
                <c:pt idx="552">
                  <c:v>2765</c:v>
                </c:pt>
                <c:pt idx="553">
                  <c:v>2770</c:v>
                </c:pt>
                <c:pt idx="554">
                  <c:v>2775</c:v>
                </c:pt>
                <c:pt idx="555">
                  <c:v>2780</c:v>
                </c:pt>
                <c:pt idx="556">
                  <c:v>2785</c:v>
                </c:pt>
                <c:pt idx="557">
                  <c:v>2790</c:v>
                </c:pt>
                <c:pt idx="558">
                  <c:v>2795</c:v>
                </c:pt>
                <c:pt idx="559">
                  <c:v>2800</c:v>
                </c:pt>
                <c:pt idx="560">
                  <c:v>2805</c:v>
                </c:pt>
                <c:pt idx="561">
                  <c:v>2810</c:v>
                </c:pt>
                <c:pt idx="562">
                  <c:v>2815</c:v>
                </c:pt>
                <c:pt idx="563">
                  <c:v>2820</c:v>
                </c:pt>
                <c:pt idx="564">
                  <c:v>2825</c:v>
                </c:pt>
                <c:pt idx="565">
                  <c:v>2830</c:v>
                </c:pt>
                <c:pt idx="566">
                  <c:v>2835</c:v>
                </c:pt>
                <c:pt idx="567">
                  <c:v>2840</c:v>
                </c:pt>
                <c:pt idx="568">
                  <c:v>2845</c:v>
                </c:pt>
                <c:pt idx="569">
                  <c:v>2850</c:v>
                </c:pt>
                <c:pt idx="570">
                  <c:v>2855</c:v>
                </c:pt>
                <c:pt idx="571">
                  <c:v>2860</c:v>
                </c:pt>
                <c:pt idx="572">
                  <c:v>2865</c:v>
                </c:pt>
                <c:pt idx="573">
                  <c:v>2870</c:v>
                </c:pt>
                <c:pt idx="574">
                  <c:v>2875</c:v>
                </c:pt>
                <c:pt idx="575">
                  <c:v>2880</c:v>
                </c:pt>
                <c:pt idx="576">
                  <c:v>2885</c:v>
                </c:pt>
                <c:pt idx="577">
                  <c:v>2890</c:v>
                </c:pt>
                <c:pt idx="578">
                  <c:v>2895</c:v>
                </c:pt>
                <c:pt idx="579">
                  <c:v>2900</c:v>
                </c:pt>
                <c:pt idx="580">
                  <c:v>2905</c:v>
                </c:pt>
                <c:pt idx="581">
                  <c:v>2910</c:v>
                </c:pt>
                <c:pt idx="582">
                  <c:v>2915</c:v>
                </c:pt>
                <c:pt idx="583">
                  <c:v>2920</c:v>
                </c:pt>
                <c:pt idx="584">
                  <c:v>2925</c:v>
                </c:pt>
                <c:pt idx="585">
                  <c:v>2930</c:v>
                </c:pt>
                <c:pt idx="586">
                  <c:v>2935</c:v>
                </c:pt>
                <c:pt idx="587">
                  <c:v>2940</c:v>
                </c:pt>
                <c:pt idx="588">
                  <c:v>2945</c:v>
                </c:pt>
                <c:pt idx="589">
                  <c:v>2950</c:v>
                </c:pt>
                <c:pt idx="590">
                  <c:v>2955</c:v>
                </c:pt>
                <c:pt idx="591">
                  <c:v>2960</c:v>
                </c:pt>
                <c:pt idx="592">
                  <c:v>2965</c:v>
                </c:pt>
                <c:pt idx="593">
                  <c:v>2970</c:v>
                </c:pt>
                <c:pt idx="594">
                  <c:v>2975</c:v>
                </c:pt>
                <c:pt idx="595">
                  <c:v>2980</c:v>
                </c:pt>
                <c:pt idx="596">
                  <c:v>2985</c:v>
                </c:pt>
                <c:pt idx="597">
                  <c:v>2990</c:v>
                </c:pt>
                <c:pt idx="598">
                  <c:v>2995</c:v>
                </c:pt>
                <c:pt idx="599">
                  <c:v>3000</c:v>
                </c:pt>
                <c:pt idx="600">
                  <c:v>3005</c:v>
                </c:pt>
                <c:pt idx="601">
                  <c:v>3010</c:v>
                </c:pt>
                <c:pt idx="602">
                  <c:v>3015</c:v>
                </c:pt>
                <c:pt idx="603">
                  <c:v>3020</c:v>
                </c:pt>
                <c:pt idx="604">
                  <c:v>3025</c:v>
                </c:pt>
                <c:pt idx="605">
                  <c:v>3030</c:v>
                </c:pt>
                <c:pt idx="606">
                  <c:v>3035</c:v>
                </c:pt>
                <c:pt idx="607">
                  <c:v>3040</c:v>
                </c:pt>
                <c:pt idx="608">
                  <c:v>3045</c:v>
                </c:pt>
                <c:pt idx="609">
                  <c:v>3050</c:v>
                </c:pt>
                <c:pt idx="610">
                  <c:v>3055</c:v>
                </c:pt>
                <c:pt idx="611">
                  <c:v>3060</c:v>
                </c:pt>
                <c:pt idx="612">
                  <c:v>3065</c:v>
                </c:pt>
                <c:pt idx="613">
                  <c:v>3070</c:v>
                </c:pt>
                <c:pt idx="614">
                  <c:v>3075</c:v>
                </c:pt>
                <c:pt idx="615">
                  <c:v>3080</c:v>
                </c:pt>
                <c:pt idx="616">
                  <c:v>3085</c:v>
                </c:pt>
                <c:pt idx="617">
                  <c:v>3090</c:v>
                </c:pt>
                <c:pt idx="618">
                  <c:v>3095</c:v>
                </c:pt>
                <c:pt idx="619">
                  <c:v>3100</c:v>
                </c:pt>
                <c:pt idx="620">
                  <c:v>3105</c:v>
                </c:pt>
                <c:pt idx="621">
                  <c:v>3110</c:v>
                </c:pt>
                <c:pt idx="622">
                  <c:v>3115</c:v>
                </c:pt>
                <c:pt idx="623">
                  <c:v>3120</c:v>
                </c:pt>
                <c:pt idx="624">
                  <c:v>3125</c:v>
                </c:pt>
                <c:pt idx="625">
                  <c:v>3130</c:v>
                </c:pt>
                <c:pt idx="626">
                  <c:v>3135</c:v>
                </c:pt>
                <c:pt idx="627">
                  <c:v>3140</c:v>
                </c:pt>
                <c:pt idx="628">
                  <c:v>3145</c:v>
                </c:pt>
                <c:pt idx="629">
                  <c:v>3150</c:v>
                </c:pt>
                <c:pt idx="630">
                  <c:v>3155</c:v>
                </c:pt>
                <c:pt idx="631">
                  <c:v>3160</c:v>
                </c:pt>
                <c:pt idx="632">
                  <c:v>3165</c:v>
                </c:pt>
                <c:pt idx="633">
                  <c:v>3170</c:v>
                </c:pt>
                <c:pt idx="634">
                  <c:v>3175</c:v>
                </c:pt>
                <c:pt idx="635">
                  <c:v>3180</c:v>
                </c:pt>
                <c:pt idx="636">
                  <c:v>3185</c:v>
                </c:pt>
                <c:pt idx="637">
                  <c:v>3190</c:v>
                </c:pt>
                <c:pt idx="638">
                  <c:v>3195</c:v>
                </c:pt>
                <c:pt idx="639">
                  <c:v>3200</c:v>
                </c:pt>
                <c:pt idx="640">
                  <c:v>3205</c:v>
                </c:pt>
                <c:pt idx="641">
                  <c:v>3210</c:v>
                </c:pt>
                <c:pt idx="642">
                  <c:v>3215</c:v>
                </c:pt>
                <c:pt idx="643">
                  <c:v>3220</c:v>
                </c:pt>
                <c:pt idx="644">
                  <c:v>3225</c:v>
                </c:pt>
                <c:pt idx="645">
                  <c:v>3230</c:v>
                </c:pt>
                <c:pt idx="646">
                  <c:v>3235</c:v>
                </c:pt>
                <c:pt idx="647">
                  <c:v>3240</c:v>
                </c:pt>
                <c:pt idx="648">
                  <c:v>3245</c:v>
                </c:pt>
                <c:pt idx="649">
                  <c:v>3250</c:v>
                </c:pt>
                <c:pt idx="650">
                  <c:v>3255</c:v>
                </c:pt>
                <c:pt idx="651">
                  <c:v>3260</c:v>
                </c:pt>
                <c:pt idx="652">
                  <c:v>3265</c:v>
                </c:pt>
                <c:pt idx="653">
                  <c:v>3270</c:v>
                </c:pt>
                <c:pt idx="654">
                  <c:v>3275</c:v>
                </c:pt>
                <c:pt idx="655">
                  <c:v>3280</c:v>
                </c:pt>
                <c:pt idx="656">
                  <c:v>3285</c:v>
                </c:pt>
                <c:pt idx="657">
                  <c:v>3290</c:v>
                </c:pt>
                <c:pt idx="658">
                  <c:v>3295</c:v>
                </c:pt>
                <c:pt idx="659">
                  <c:v>3300</c:v>
                </c:pt>
                <c:pt idx="660">
                  <c:v>3305</c:v>
                </c:pt>
                <c:pt idx="661">
                  <c:v>3310</c:v>
                </c:pt>
                <c:pt idx="662">
                  <c:v>3315</c:v>
                </c:pt>
                <c:pt idx="663">
                  <c:v>3320</c:v>
                </c:pt>
                <c:pt idx="664">
                  <c:v>3325</c:v>
                </c:pt>
                <c:pt idx="665">
                  <c:v>3330</c:v>
                </c:pt>
                <c:pt idx="666">
                  <c:v>3335</c:v>
                </c:pt>
                <c:pt idx="667">
                  <c:v>3340</c:v>
                </c:pt>
                <c:pt idx="668">
                  <c:v>3345</c:v>
                </c:pt>
                <c:pt idx="669">
                  <c:v>3350</c:v>
                </c:pt>
                <c:pt idx="670">
                  <c:v>3355</c:v>
                </c:pt>
                <c:pt idx="671">
                  <c:v>3360</c:v>
                </c:pt>
                <c:pt idx="672">
                  <c:v>3365</c:v>
                </c:pt>
                <c:pt idx="673">
                  <c:v>3370</c:v>
                </c:pt>
                <c:pt idx="674">
                  <c:v>3375</c:v>
                </c:pt>
                <c:pt idx="675">
                  <c:v>3380</c:v>
                </c:pt>
                <c:pt idx="676">
                  <c:v>3385</c:v>
                </c:pt>
                <c:pt idx="677">
                  <c:v>3390</c:v>
                </c:pt>
                <c:pt idx="678">
                  <c:v>3395</c:v>
                </c:pt>
                <c:pt idx="679">
                  <c:v>3400</c:v>
                </c:pt>
                <c:pt idx="680">
                  <c:v>3405</c:v>
                </c:pt>
                <c:pt idx="681">
                  <c:v>3410</c:v>
                </c:pt>
                <c:pt idx="682">
                  <c:v>3415</c:v>
                </c:pt>
                <c:pt idx="683">
                  <c:v>3420</c:v>
                </c:pt>
                <c:pt idx="684">
                  <c:v>3425</c:v>
                </c:pt>
                <c:pt idx="685">
                  <c:v>3430</c:v>
                </c:pt>
                <c:pt idx="686">
                  <c:v>3435</c:v>
                </c:pt>
                <c:pt idx="687">
                  <c:v>3440</c:v>
                </c:pt>
                <c:pt idx="688">
                  <c:v>3445</c:v>
                </c:pt>
                <c:pt idx="689">
                  <c:v>3450</c:v>
                </c:pt>
                <c:pt idx="690">
                  <c:v>3455</c:v>
                </c:pt>
                <c:pt idx="691">
                  <c:v>3460</c:v>
                </c:pt>
                <c:pt idx="692">
                  <c:v>3465</c:v>
                </c:pt>
                <c:pt idx="693">
                  <c:v>3470</c:v>
                </c:pt>
                <c:pt idx="694">
                  <c:v>3475</c:v>
                </c:pt>
                <c:pt idx="695">
                  <c:v>3480</c:v>
                </c:pt>
                <c:pt idx="696">
                  <c:v>3485</c:v>
                </c:pt>
                <c:pt idx="697">
                  <c:v>3490</c:v>
                </c:pt>
                <c:pt idx="698">
                  <c:v>3495</c:v>
                </c:pt>
                <c:pt idx="699">
                  <c:v>3500</c:v>
                </c:pt>
                <c:pt idx="700">
                  <c:v>3505</c:v>
                </c:pt>
                <c:pt idx="701">
                  <c:v>3510</c:v>
                </c:pt>
                <c:pt idx="702">
                  <c:v>3515</c:v>
                </c:pt>
                <c:pt idx="703">
                  <c:v>3520</c:v>
                </c:pt>
                <c:pt idx="704">
                  <c:v>3525</c:v>
                </c:pt>
                <c:pt idx="705">
                  <c:v>3530</c:v>
                </c:pt>
                <c:pt idx="706">
                  <c:v>3535</c:v>
                </c:pt>
                <c:pt idx="707">
                  <c:v>3540</c:v>
                </c:pt>
                <c:pt idx="708">
                  <c:v>3545</c:v>
                </c:pt>
                <c:pt idx="709">
                  <c:v>3550</c:v>
                </c:pt>
                <c:pt idx="710">
                  <c:v>3555</c:v>
                </c:pt>
                <c:pt idx="711">
                  <c:v>3560</c:v>
                </c:pt>
                <c:pt idx="712">
                  <c:v>3565</c:v>
                </c:pt>
                <c:pt idx="713">
                  <c:v>3570</c:v>
                </c:pt>
                <c:pt idx="714">
                  <c:v>3575</c:v>
                </c:pt>
                <c:pt idx="715">
                  <c:v>3580</c:v>
                </c:pt>
                <c:pt idx="716">
                  <c:v>3585</c:v>
                </c:pt>
                <c:pt idx="717">
                  <c:v>3590</c:v>
                </c:pt>
                <c:pt idx="718">
                  <c:v>3595</c:v>
                </c:pt>
                <c:pt idx="719">
                  <c:v>3600</c:v>
                </c:pt>
                <c:pt idx="720">
                  <c:v>3605</c:v>
                </c:pt>
                <c:pt idx="721">
                  <c:v>3610</c:v>
                </c:pt>
                <c:pt idx="722">
                  <c:v>3615</c:v>
                </c:pt>
                <c:pt idx="723">
                  <c:v>3620</c:v>
                </c:pt>
                <c:pt idx="724">
                  <c:v>3625</c:v>
                </c:pt>
                <c:pt idx="725">
                  <c:v>3630</c:v>
                </c:pt>
                <c:pt idx="726">
                  <c:v>3635</c:v>
                </c:pt>
                <c:pt idx="727">
                  <c:v>3640</c:v>
                </c:pt>
                <c:pt idx="728">
                  <c:v>3645</c:v>
                </c:pt>
                <c:pt idx="729">
                  <c:v>3650</c:v>
                </c:pt>
                <c:pt idx="730">
                  <c:v>3655</c:v>
                </c:pt>
                <c:pt idx="731">
                  <c:v>3660</c:v>
                </c:pt>
                <c:pt idx="732">
                  <c:v>3665</c:v>
                </c:pt>
                <c:pt idx="733">
                  <c:v>3670</c:v>
                </c:pt>
                <c:pt idx="734">
                  <c:v>3675</c:v>
                </c:pt>
                <c:pt idx="735">
                  <c:v>3680</c:v>
                </c:pt>
                <c:pt idx="736">
                  <c:v>3685</c:v>
                </c:pt>
                <c:pt idx="737">
                  <c:v>3690</c:v>
                </c:pt>
                <c:pt idx="738">
                  <c:v>3695</c:v>
                </c:pt>
                <c:pt idx="739">
                  <c:v>3700</c:v>
                </c:pt>
                <c:pt idx="740">
                  <c:v>3705</c:v>
                </c:pt>
                <c:pt idx="741">
                  <c:v>3710</c:v>
                </c:pt>
                <c:pt idx="742">
                  <c:v>3715</c:v>
                </c:pt>
                <c:pt idx="743">
                  <c:v>3720</c:v>
                </c:pt>
                <c:pt idx="744">
                  <c:v>3725</c:v>
                </c:pt>
                <c:pt idx="745">
                  <c:v>3730</c:v>
                </c:pt>
                <c:pt idx="746">
                  <c:v>3735</c:v>
                </c:pt>
                <c:pt idx="747">
                  <c:v>3740</c:v>
                </c:pt>
                <c:pt idx="748">
                  <c:v>3745</c:v>
                </c:pt>
                <c:pt idx="749">
                  <c:v>3750</c:v>
                </c:pt>
                <c:pt idx="750">
                  <c:v>3755</c:v>
                </c:pt>
                <c:pt idx="751">
                  <c:v>3760</c:v>
                </c:pt>
                <c:pt idx="752">
                  <c:v>3765</c:v>
                </c:pt>
                <c:pt idx="753">
                  <c:v>3770</c:v>
                </c:pt>
                <c:pt idx="754">
                  <c:v>3775</c:v>
                </c:pt>
                <c:pt idx="755">
                  <c:v>3780</c:v>
                </c:pt>
                <c:pt idx="756">
                  <c:v>3785</c:v>
                </c:pt>
                <c:pt idx="757">
                  <c:v>3790</c:v>
                </c:pt>
                <c:pt idx="758">
                  <c:v>3795</c:v>
                </c:pt>
                <c:pt idx="759">
                  <c:v>3800</c:v>
                </c:pt>
                <c:pt idx="760">
                  <c:v>3805</c:v>
                </c:pt>
                <c:pt idx="761">
                  <c:v>3810</c:v>
                </c:pt>
                <c:pt idx="762">
                  <c:v>3815</c:v>
                </c:pt>
                <c:pt idx="763">
                  <c:v>3820</c:v>
                </c:pt>
                <c:pt idx="764">
                  <c:v>3825</c:v>
                </c:pt>
                <c:pt idx="765">
                  <c:v>3830</c:v>
                </c:pt>
                <c:pt idx="766">
                  <c:v>3835</c:v>
                </c:pt>
                <c:pt idx="767">
                  <c:v>3840</c:v>
                </c:pt>
                <c:pt idx="768">
                  <c:v>3845</c:v>
                </c:pt>
                <c:pt idx="769">
                  <c:v>3850</c:v>
                </c:pt>
                <c:pt idx="770">
                  <c:v>3855</c:v>
                </c:pt>
                <c:pt idx="771">
                  <c:v>3860</c:v>
                </c:pt>
                <c:pt idx="772">
                  <c:v>3865</c:v>
                </c:pt>
                <c:pt idx="773">
                  <c:v>3870</c:v>
                </c:pt>
                <c:pt idx="774">
                  <c:v>3875</c:v>
                </c:pt>
                <c:pt idx="775">
                  <c:v>3880</c:v>
                </c:pt>
                <c:pt idx="776">
                  <c:v>3885</c:v>
                </c:pt>
                <c:pt idx="777">
                  <c:v>3890</c:v>
                </c:pt>
                <c:pt idx="778">
                  <c:v>3895</c:v>
                </c:pt>
                <c:pt idx="779">
                  <c:v>3900</c:v>
                </c:pt>
                <c:pt idx="780">
                  <c:v>3905</c:v>
                </c:pt>
                <c:pt idx="781">
                  <c:v>3910</c:v>
                </c:pt>
                <c:pt idx="782">
                  <c:v>3915</c:v>
                </c:pt>
                <c:pt idx="783">
                  <c:v>3920</c:v>
                </c:pt>
                <c:pt idx="784">
                  <c:v>3925</c:v>
                </c:pt>
                <c:pt idx="785">
                  <c:v>3930</c:v>
                </c:pt>
                <c:pt idx="786">
                  <c:v>3935</c:v>
                </c:pt>
                <c:pt idx="787">
                  <c:v>3940</c:v>
                </c:pt>
                <c:pt idx="788">
                  <c:v>3945</c:v>
                </c:pt>
                <c:pt idx="789">
                  <c:v>3950</c:v>
                </c:pt>
                <c:pt idx="790">
                  <c:v>3955</c:v>
                </c:pt>
                <c:pt idx="791">
                  <c:v>3960</c:v>
                </c:pt>
                <c:pt idx="792">
                  <c:v>3965</c:v>
                </c:pt>
                <c:pt idx="793">
                  <c:v>3970</c:v>
                </c:pt>
                <c:pt idx="794">
                  <c:v>3975</c:v>
                </c:pt>
                <c:pt idx="795">
                  <c:v>3980</c:v>
                </c:pt>
                <c:pt idx="796">
                  <c:v>3985</c:v>
                </c:pt>
                <c:pt idx="797">
                  <c:v>3990</c:v>
                </c:pt>
                <c:pt idx="798">
                  <c:v>3995</c:v>
                </c:pt>
                <c:pt idx="799">
                  <c:v>4000</c:v>
                </c:pt>
                <c:pt idx="800">
                  <c:v>4005</c:v>
                </c:pt>
                <c:pt idx="801">
                  <c:v>4010</c:v>
                </c:pt>
                <c:pt idx="802">
                  <c:v>4015</c:v>
                </c:pt>
                <c:pt idx="803">
                  <c:v>4020</c:v>
                </c:pt>
                <c:pt idx="804">
                  <c:v>4025</c:v>
                </c:pt>
                <c:pt idx="805">
                  <c:v>4030</c:v>
                </c:pt>
                <c:pt idx="806">
                  <c:v>4035</c:v>
                </c:pt>
                <c:pt idx="807">
                  <c:v>4040</c:v>
                </c:pt>
                <c:pt idx="808">
                  <c:v>4045</c:v>
                </c:pt>
                <c:pt idx="809">
                  <c:v>4050</c:v>
                </c:pt>
                <c:pt idx="810">
                  <c:v>4055</c:v>
                </c:pt>
                <c:pt idx="811">
                  <c:v>4060</c:v>
                </c:pt>
                <c:pt idx="812">
                  <c:v>4065</c:v>
                </c:pt>
                <c:pt idx="813">
                  <c:v>4070</c:v>
                </c:pt>
                <c:pt idx="814">
                  <c:v>4075</c:v>
                </c:pt>
                <c:pt idx="815">
                  <c:v>4080</c:v>
                </c:pt>
                <c:pt idx="816">
                  <c:v>4085</c:v>
                </c:pt>
                <c:pt idx="817">
                  <c:v>4090</c:v>
                </c:pt>
                <c:pt idx="818">
                  <c:v>4095</c:v>
                </c:pt>
                <c:pt idx="819">
                  <c:v>4100</c:v>
                </c:pt>
                <c:pt idx="820">
                  <c:v>4105</c:v>
                </c:pt>
                <c:pt idx="821">
                  <c:v>4110</c:v>
                </c:pt>
                <c:pt idx="822">
                  <c:v>4115</c:v>
                </c:pt>
                <c:pt idx="823">
                  <c:v>4120</c:v>
                </c:pt>
                <c:pt idx="824">
                  <c:v>4125</c:v>
                </c:pt>
                <c:pt idx="825">
                  <c:v>4130</c:v>
                </c:pt>
                <c:pt idx="826">
                  <c:v>4135</c:v>
                </c:pt>
                <c:pt idx="827">
                  <c:v>4140</c:v>
                </c:pt>
                <c:pt idx="828">
                  <c:v>4145</c:v>
                </c:pt>
                <c:pt idx="829">
                  <c:v>4150</c:v>
                </c:pt>
                <c:pt idx="830">
                  <c:v>4155</c:v>
                </c:pt>
                <c:pt idx="831">
                  <c:v>4160</c:v>
                </c:pt>
                <c:pt idx="832">
                  <c:v>4165</c:v>
                </c:pt>
                <c:pt idx="833">
                  <c:v>4170</c:v>
                </c:pt>
                <c:pt idx="834">
                  <c:v>4175</c:v>
                </c:pt>
                <c:pt idx="835">
                  <c:v>4180</c:v>
                </c:pt>
                <c:pt idx="836">
                  <c:v>4185</c:v>
                </c:pt>
                <c:pt idx="837">
                  <c:v>4190</c:v>
                </c:pt>
                <c:pt idx="838">
                  <c:v>4195</c:v>
                </c:pt>
                <c:pt idx="839">
                  <c:v>4200</c:v>
                </c:pt>
                <c:pt idx="840">
                  <c:v>4205</c:v>
                </c:pt>
                <c:pt idx="841">
                  <c:v>4210</c:v>
                </c:pt>
                <c:pt idx="842">
                  <c:v>4215</c:v>
                </c:pt>
                <c:pt idx="843">
                  <c:v>4220</c:v>
                </c:pt>
                <c:pt idx="844">
                  <c:v>4225</c:v>
                </c:pt>
                <c:pt idx="845">
                  <c:v>4230</c:v>
                </c:pt>
                <c:pt idx="846">
                  <c:v>4235</c:v>
                </c:pt>
                <c:pt idx="847">
                  <c:v>4240</c:v>
                </c:pt>
                <c:pt idx="848">
                  <c:v>4245</c:v>
                </c:pt>
                <c:pt idx="849">
                  <c:v>4250</c:v>
                </c:pt>
                <c:pt idx="850">
                  <c:v>4255</c:v>
                </c:pt>
                <c:pt idx="851">
                  <c:v>4260</c:v>
                </c:pt>
                <c:pt idx="852">
                  <c:v>4265</c:v>
                </c:pt>
                <c:pt idx="853">
                  <c:v>4270</c:v>
                </c:pt>
                <c:pt idx="854">
                  <c:v>4275</c:v>
                </c:pt>
                <c:pt idx="855">
                  <c:v>4280</c:v>
                </c:pt>
                <c:pt idx="856">
                  <c:v>4285</c:v>
                </c:pt>
                <c:pt idx="857">
                  <c:v>4290</c:v>
                </c:pt>
                <c:pt idx="858">
                  <c:v>4295</c:v>
                </c:pt>
                <c:pt idx="859">
                  <c:v>4300</c:v>
                </c:pt>
                <c:pt idx="860">
                  <c:v>4305</c:v>
                </c:pt>
                <c:pt idx="861">
                  <c:v>4310</c:v>
                </c:pt>
                <c:pt idx="862">
                  <c:v>4315</c:v>
                </c:pt>
                <c:pt idx="863">
                  <c:v>4320</c:v>
                </c:pt>
                <c:pt idx="864">
                  <c:v>4325</c:v>
                </c:pt>
                <c:pt idx="865">
                  <c:v>4330</c:v>
                </c:pt>
                <c:pt idx="866">
                  <c:v>4335</c:v>
                </c:pt>
                <c:pt idx="867">
                  <c:v>4340</c:v>
                </c:pt>
                <c:pt idx="868">
                  <c:v>4345</c:v>
                </c:pt>
                <c:pt idx="869">
                  <c:v>4350</c:v>
                </c:pt>
                <c:pt idx="870">
                  <c:v>4355</c:v>
                </c:pt>
                <c:pt idx="871">
                  <c:v>4360</c:v>
                </c:pt>
                <c:pt idx="872">
                  <c:v>4365</c:v>
                </c:pt>
                <c:pt idx="873">
                  <c:v>4370</c:v>
                </c:pt>
                <c:pt idx="874">
                  <c:v>4375</c:v>
                </c:pt>
                <c:pt idx="875">
                  <c:v>4380</c:v>
                </c:pt>
                <c:pt idx="876">
                  <c:v>4385</c:v>
                </c:pt>
                <c:pt idx="877">
                  <c:v>4390</c:v>
                </c:pt>
                <c:pt idx="878">
                  <c:v>4395</c:v>
                </c:pt>
                <c:pt idx="879">
                  <c:v>4400</c:v>
                </c:pt>
                <c:pt idx="880">
                  <c:v>4405</c:v>
                </c:pt>
                <c:pt idx="881">
                  <c:v>4410</c:v>
                </c:pt>
                <c:pt idx="882">
                  <c:v>4415</c:v>
                </c:pt>
                <c:pt idx="883">
                  <c:v>4420</c:v>
                </c:pt>
                <c:pt idx="884">
                  <c:v>4425</c:v>
                </c:pt>
                <c:pt idx="885">
                  <c:v>4430</c:v>
                </c:pt>
                <c:pt idx="886">
                  <c:v>4435</c:v>
                </c:pt>
                <c:pt idx="887">
                  <c:v>4440</c:v>
                </c:pt>
                <c:pt idx="888">
                  <c:v>4445</c:v>
                </c:pt>
                <c:pt idx="889">
                  <c:v>4450</c:v>
                </c:pt>
                <c:pt idx="890">
                  <c:v>4455</c:v>
                </c:pt>
                <c:pt idx="891">
                  <c:v>4460</c:v>
                </c:pt>
                <c:pt idx="892">
                  <c:v>4465</c:v>
                </c:pt>
                <c:pt idx="893">
                  <c:v>4470</c:v>
                </c:pt>
                <c:pt idx="894">
                  <c:v>4475</c:v>
                </c:pt>
                <c:pt idx="895">
                  <c:v>4480</c:v>
                </c:pt>
                <c:pt idx="896">
                  <c:v>4485</c:v>
                </c:pt>
                <c:pt idx="897">
                  <c:v>4490</c:v>
                </c:pt>
                <c:pt idx="898">
                  <c:v>4495</c:v>
                </c:pt>
                <c:pt idx="899">
                  <c:v>4500</c:v>
                </c:pt>
                <c:pt idx="900">
                  <c:v>4505</c:v>
                </c:pt>
                <c:pt idx="901">
                  <c:v>4510</c:v>
                </c:pt>
                <c:pt idx="902">
                  <c:v>4515</c:v>
                </c:pt>
                <c:pt idx="903">
                  <c:v>4520</c:v>
                </c:pt>
                <c:pt idx="904">
                  <c:v>4525</c:v>
                </c:pt>
                <c:pt idx="905">
                  <c:v>4530</c:v>
                </c:pt>
                <c:pt idx="906">
                  <c:v>4535</c:v>
                </c:pt>
                <c:pt idx="907">
                  <c:v>4540</c:v>
                </c:pt>
                <c:pt idx="908">
                  <c:v>4545</c:v>
                </c:pt>
                <c:pt idx="909">
                  <c:v>4550</c:v>
                </c:pt>
                <c:pt idx="910">
                  <c:v>4555</c:v>
                </c:pt>
                <c:pt idx="911">
                  <c:v>4560</c:v>
                </c:pt>
                <c:pt idx="912">
                  <c:v>4565</c:v>
                </c:pt>
                <c:pt idx="913">
                  <c:v>4570</c:v>
                </c:pt>
                <c:pt idx="914">
                  <c:v>4575</c:v>
                </c:pt>
                <c:pt idx="915">
                  <c:v>4580</c:v>
                </c:pt>
                <c:pt idx="916">
                  <c:v>4585</c:v>
                </c:pt>
                <c:pt idx="917">
                  <c:v>4590</c:v>
                </c:pt>
                <c:pt idx="918">
                  <c:v>4595</c:v>
                </c:pt>
                <c:pt idx="919">
                  <c:v>4600</c:v>
                </c:pt>
                <c:pt idx="920">
                  <c:v>4605</c:v>
                </c:pt>
                <c:pt idx="921">
                  <c:v>4610</c:v>
                </c:pt>
                <c:pt idx="922">
                  <c:v>4615</c:v>
                </c:pt>
                <c:pt idx="923">
                  <c:v>4620</c:v>
                </c:pt>
                <c:pt idx="924">
                  <c:v>4625</c:v>
                </c:pt>
                <c:pt idx="925">
                  <c:v>4630</c:v>
                </c:pt>
                <c:pt idx="926">
                  <c:v>4635</c:v>
                </c:pt>
                <c:pt idx="927">
                  <c:v>4640</c:v>
                </c:pt>
                <c:pt idx="928">
                  <c:v>4645</c:v>
                </c:pt>
                <c:pt idx="929">
                  <c:v>4650</c:v>
                </c:pt>
                <c:pt idx="930">
                  <c:v>4655</c:v>
                </c:pt>
                <c:pt idx="931">
                  <c:v>4660</c:v>
                </c:pt>
                <c:pt idx="932">
                  <c:v>4665</c:v>
                </c:pt>
                <c:pt idx="933">
                  <c:v>4670</c:v>
                </c:pt>
                <c:pt idx="934">
                  <c:v>4675</c:v>
                </c:pt>
                <c:pt idx="935">
                  <c:v>4680</c:v>
                </c:pt>
                <c:pt idx="936">
                  <c:v>4685</c:v>
                </c:pt>
                <c:pt idx="937">
                  <c:v>4690</c:v>
                </c:pt>
                <c:pt idx="938">
                  <c:v>4695</c:v>
                </c:pt>
                <c:pt idx="939">
                  <c:v>4700</c:v>
                </c:pt>
                <c:pt idx="940">
                  <c:v>4705</c:v>
                </c:pt>
                <c:pt idx="941">
                  <c:v>4710</c:v>
                </c:pt>
                <c:pt idx="942">
                  <c:v>4715</c:v>
                </c:pt>
                <c:pt idx="943">
                  <c:v>4720</c:v>
                </c:pt>
                <c:pt idx="944">
                  <c:v>4725</c:v>
                </c:pt>
                <c:pt idx="945">
                  <c:v>4730</c:v>
                </c:pt>
                <c:pt idx="946">
                  <c:v>4735</c:v>
                </c:pt>
                <c:pt idx="947">
                  <c:v>4740</c:v>
                </c:pt>
                <c:pt idx="948">
                  <c:v>4745</c:v>
                </c:pt>
                <c:pt idx="949">
                  <c:v>4750</c:v>
                </c:pt>
                <c:pt idx="950">
                  <c:v>4755</c:v>
                </c:pt>
                <c:pt idx="951">
                  <c:v>4760</c:v>
                </c:pt>
                <c:pt idx="952">
                  <c:v>4765</c:v>
                </c:pt>
                <c:pt idx="953">
                  <c:v>4770</c:v>
                </c:pt>
                <c:pt idx="954">
                  <c:v>4775</c:v>
                </c:pt>
                <c:pt idx="955">
                  <c:v>4780</c:v>
                </c:pt>
                <c:pt idx="956">
                  <c:v>4785</c:v>
                </c:pt>
                <c:pt idx="957">
                  <c:v>4790</c:v>
                </c:pt>
                <c:pt idx="958">
                  <c:v>4795</c:v>
                </c:pt>
                <c:pt idx="959">
                  <c:v>4800</c:v>
                </c:pt>
                <c:pt idx="960">
                  <c:v>4805</c:v>
                </c:pt>
                <c:pt idx="961">
                  <c:v>4810</c:v>
                </c:pt>
                <c:pt idx="962">
                  <c:v>4815</c:v>
                </c:pt>
                <c:pt idx="963">
                  <c:v>4820</c:v>
                </c:pt>
                <c:pt idx="964">
                  <c:v>4825</c:v>
                </c:pt>
                <c:pt idx="965">
                  <c:v>4830</c:v>
                </c:pt>
                <c:pt idx="966">
                  <c:v>4835</c:v>
                </c:pt>
                <c:pt idx="967">
                  <c:v>4840</c:v>
                </c:pt>
                <c:pt idx="968">
                  <c:v>4845</c:v>
                </c:pt>
                <c:pt idx="969">
                  <c:v>4850</c:v>
                </c:pt>
                <c:pt idx="970">
                  <c:v>4855</c:v>
                </c:pt>
                <c:pt idx="971">
                  <c:v>4860</c:v>
                </c:pt>
                <c:pt idx="972">
                  <c:v>4865</c:v>
                </c:pt>
                <c:pt idx="973">
                  <c:v>4870</c:v>
                </c:pt>
                <c:pt idx="974">
                  <c:v>4875</c:v>
                </c:pt>
                <c:pt idx="975">
                  <c:v>4880</c:v>
                </c:pt>
                <c:pt idx="976">
                  <c:v>4885</c:v>
                </c:pt>
                <c:pt idx="977">
                  <c:v>4890</c:v>
                </c:pt>
                <c:pt idx="978">
                  <c:v>4895</c:v>
                </c:pt>
                <c:pt idx="979">
                  <c:v>4900</c:v>
                </c:pt>
                <c:pt idx="980">
                  <c:v>4905</c:v>
                </c:pt>
                <c:pt idx="981">
                  <c:v>4910</c:v>
                </c:pt>
                <c:pt idx="982">
                  <c:v>4915</c:v>
                </c:pt>
                <c:pt idx="983">
                  <c:v>4920</c:v>
                </c:pt>
                <c:pt idx="984">
                  <c:v>4925</c:v>
                </c:pt>
                <c:pt idx="985">
                  <c:v>4930</c:v>
                </c:pt>
                <c:pt idx="986">
                  <c:v>4935</c:v>
                </c:pt>
                <c:pt idx="987">
                  <c:v>4940</c:v>
                </c:pt>
                <c:pt idx="988">
                  <c:v>4945</c:v>
                </c:pt>
                <c:pt idx="989">
                  <c:v>4950</c:v>
                </c:pt>
                <c:pt idx="990">
                  <c:v>4955</c:v>
                </c:pt>
                <c:pt idx="991">
                  <c:v>4960</c:v>
                </c:pt>
                <c:pt idx="992">
                  <c:v>4965</c:v>
                </c:pt>
                <c:pt idx="993">
                  <c:v>4970</c:v>
                </c:pt>
                <c:pt idx="994">
                  <c:v>4975</c:v>
                </c:pt>
                <c:pt idx="995">
                  <c:v>4980</c:v>
                </c:pt>
                <c:pt idx="996">
                  <c:v>4985</c:v>
                </c:pt>
                <c:pt idx="997">
                  <c:v>4990</c:v>
                </c:pt>
                <c:pt idx="998">
                  <c:v>4995</c:v>
                </c:pt>
                <c:pt idx="999">
                  <c:v>5000</c:v>
                </c:pt>
                <c:pt idx="1000">
                  <c:v>5005</c:v>
                </c:pt>
                <c:pt idx="1001">
                  <c:v>5010</c:v>
                </c:pt>
                <c:pt idx="1002">
                  <c:v>5015</c:v>
                </c:pt>
                <c:pt idx="1003">
                  <c:v>5020</c:v>
                </c:pt>
                <c:pt idx="1004">
                  <c:v>5025</c:v>
                </c:pt>
                <c:pt idx="1005">
                  <c:v>5030</c:v>
                </c:pt>
                <c:pt idx="1006">
                  <c:v>5035</c:v>
                </c:pt>
                <c:pt idx="1007">
                  <c:v>5040</c:v>
                </c:pt>
                <c:pt idx="1008">
                  <c:v>5045</c:v>
                </c:pt>
                <c:pt idx="1009">
                  <c:v>5050</c:v>
                </c:pt>
                <c:pt idx="1010">
                  <c:v>5055</c:v>
                </c:pt>
                <c:pt idx="1011">
                  <c:v>5060</c:v>
                </c:pt>
                <c:pt idx="1012">
                  <c:v>5065</c:v>
                </c:pt>
                <c:pt idx="1013">
                  <c:v>5070</c:v>
                </c:pt>
                <c:pt idx="1014">
                  <c:v>5075</c:v>
                </c:pt>
                <c:pt idx="1015">
                  <c:v>5080</c:v>
                </c:pt>
                <c:pt idx="1016">
                  <c:v>5085</c:v>
                </c:pt>
                <c:pt idx="1017">
                  <c:v>5090</c:v>
                </c:pt>
                <c:pt idx="1018">
                  <c:v>5095</c:v>
                </c:pt>
                <c:pt idx="1019">
                  <c:v>5100</c:v>
                </c:pt>
                <c:pt idx="1020">
                  <c:v>5105</c:v>
                </c:pt>
                <c:pt idx="1021">
                  <c:v>5110</c:v>
                </c:pt>
                <c:pt idx="1022">
                  <c:v>5115</c:v>
                </c:pt>
                <c:pt idx="1023">
                  <c:v>5120</c:v>
                </c:pt>
                <c:pt idx="1024">
                  <c:v>5125</c:v>
                </c:pt>
                <c:pt idx="1025">
                  <c:v>5130</c:v>
                </c:pt>
                <c:pt idx="1026">
                  <c:v>5135</c:v>
                </c:pt>
                <c:pt idx="1027">
                  <c:v>5140</c:v>
                </c:pt>
                <c:pt idx="1028">
                  <c:v>5145</c:v>
                </c:pt>
                <c:pt idx="1029">
                  <c:v>5150</c:v>
                </c:pt>
                <c:pt idx="1030">
                  <c:v>5155</c:v>
                </c:pt>
                <c:pt idx="1031">
                  <c:v>5160</c:v>
                </c:pt>
                <c:pt idx="1032">
                  <c:v>5165</c:v>
                </c:pt>
                <c:pt idx="1033">
                  <c:v>5170</c:v>
                </c:pt>
                <c:pt idx="1034">
                  <c:v>5175</c:v>
                </c:pt>
                <c:pt idx="1035">
                  <c:v>5180</c:v>
                </c:pt>
                <c:pt idx="1036">
                  <c:v>5185</c:v>
                </c:pt>
                <c:pt idx="1037">
                  <c:v>5190</c:v>
                </c:pt>
                <c:pt idx="1038">
                  <c:v>5195</c:v>
                </c:pt>
                <c:pt idx="1039">
                  <c:v>5200</c:v>
                </c:pt>
              </c:numCache>
            </c:numRef>
          </c:xVal>
          <c:yVal>
            <c:numRef>
              <c:f>Sheet1!$B$2:$B$1041</c:f>
              <c:numCache>
                <c:formatCode>General</c:formatCode>
                <c:ptCount val="104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  <c:pt idx="6">
                  <c:v>1</c:v>
                </c:pt>
                <c:pt idx="7">
                  <c:v>7</c:v>
                </c:pt>
                <c:pt idx="8">
                  <c:v>11</c:v>
                </c:pt>
                <c:pt idx="9">
                  <c:v>13</c:v>
                </c:pt>
                <c:pt idx="10">
                  <c:v>27</c:v>
                </c:pt>
                <c:pt idx="11">
                  <c:v>32</c:v>
                </c:pt>
                <c:pt idx="12">
                  <c:v>35</c:v>
                </c:pt>
                <c:pt idx="13">
                  <c:v>37</c:v>
                </c:pt>
                <c:pt idx="14">
                  <c:v>38</c:v>
                </c:pt>
                <c:pt idx="15">
                  <c:v>38</c:v>
                </c:pt>
                <c:pt idx="16">
                  <c:v>32</c:v>
                </c:pt>
                <c:pt idx="17">
                  <c:v>23</c:v>
                </c:pt>
                <c:pt idx="18">
                  <c:v>16</c:v>
                </c:pt>
                <c:pt idx="19">
                  <c:v>14</c:v>
                </c:pt>
                <c:pt idx="20">
                  <c:v>14</c:v>
                </c:pt>
                <c:pt idx="21">
                  <c:v>19</c:v>
                </c:pt>
                <c:pt idx="22">
                  <c:v>26</c:v>
                </c:pt>
                <c:pt idx="23">
                  <c:v>33</c:v>
                </c:pt>
                <c:pt idx="24">
                  <c:v>38</c:v>
                </c:pt>
                <c:pt idx="25">
                  <c:v>38</c:v>
                </c:pt>
                <c:pt idx="26">
                  <c:v>38</c:v>
                </c:pt>
                <c:pt idx="27">
                  <c:v>38</c:v>
                </c:pt>
                <c:pt idx="28">
                  <c:v>32</c:v>
                </c:pt>
                <c:pt idx="29">
                  <c:v>24</c:v>
                </c:pt>
                <c:pt idx="30">
                  <c:v>16</c:v>
                </c:pt>
                <c:pt idx="31">
                  <c:v>13</c:v>
                </c:pt>
                <c:pt idx="32">
                  <c:v>15</c:v>
                </c:pt>
                <c:pt idx="33">
                  <c:v>21</c:v>
                </c:pt>
                <c:pt idx="34">
                  <c:v>26</c:v>
                </c:pt>
                <c:pt idx="35">
                  <c:v>33</c:v>
                </c:pt>
                <c:pt idx="36">
                  <c:v>38</c:v>
                </c:pt>
                <c:pt idx="37">
                  <c:v>32</c:v>
                </c:pt>
                <c:pt idx="38">
                  <c:v>22</c:v>
                </c:pt>
                <c:pt idx="39">
                  <c:v>17</c:v>
                </c:pt>
                <c:pt idx="40">
                  <c:v>13</c:v>
                </c:pt>
                <c:pt idx="41">
                  <c:v>14</c:v>
                </c:pt>
                <c:pt idx="42">
                  <c:v>14</c:v>
                </c:pt>
                <c:pt idx="43">
                  <c:v>13</c:v>
                </c:pt>
                <c:pt idx="44">
                  <c:v>12</c:v>
                </c:pt>
                <c:pt idx="45">
                  <c:v>14</c:v>
                </c:pt>
                <c:pt idx="46">
                  <c:v>12</c:v>
                </c:pt>
                <c:pt idx="47">
                  <c:v>19</c:v>
                </c:pt>
                <c:pt idx="48">
                  <c:v>27</c:v>
                </c:pt>
                <c:pt idx="49">
                  <c:v>33</c:v>
                </c:pt>
                <c:pt idx="50">
                  <c:v>36</c:v>
                </c:pt>
                <c:pt idx="51">
                  <c:v>32</c:v>
                </c:pt>
                <c:pt idx="52">
                  <c:v>23</c:v>
                </c:pt>
                <c:pt idx="53">
                  <c:v>17</c:v>
                </c:pt>
                <c:pt idx="54">
                  <c:v>15</c:v>
                </c:pt>
                <c:pt idx="55">
                  <c:v>13</c:v>
                </c:pt>
                <c:pt idx="56">
                  <c:v>20</c:v>
                </c:pt>
                <c:pt idx="57">
                  <c:v>28</c:v>
                </c:pt>
                <c:pt idx="58">
                  <c:v>35</c:v>
                </c:pt>
                <c:pt idx="59">
                  <c:v>38</c:v>
                </c:pt>
                <c:pt idx="60">
                  <c:v>32</c:v>
                </c:pt>
                <c:pt idx="61">
                  <c:v>23</c:v>
                </c:pt>
                <c:pt idx="62">
                  <c:v>15</c:v>
                </c:pt>
                <c:pt idx="63">
                  <c:v>7</c:v>
                </c:pt>
                <c:pt idx="64">
                  <c:v>8</c:v>
                </c:pt>
                <c:pt idx="65">
                  <c:v>13</c:v>
                </c:pt>
                <c:pt idx="66">
                  <c:v>19</c:v>
                </c:pt>
                <c:pt idx="67">
                  <c:v>25</c:v>
                </c:pt>
                <c:pt idx="68">
                  <c:v>34</c:v>
                </c:pt>
                <c:pt idx="69">
                  <c:v>32</c:v>
                </c:pt>
                <c:pt idx="70">
                  <c:v>26</c:v>
                </c:pt>
                <c:pt idx="71">
                  <c:v>17</c:v>
                </c:pt>
                <c:pt idx="72">
                  <c:v>14</c:v>
                </c:pt>
                <c:pt idx="73">
                  <c:v>15</c:v>
                </c:pt>
                <c:pt idx="74">
                  <c:v>22</c:v>
                </c:pt>
                <c:pt idx="75">
                  <c:v>29</c:v>
                </c:pt>
                <c:pt idx="76">
                  <c:v>35</c:v>
                </c:pt>
                <c:pt idx="77">
                  <c:v>38</c:v>
                </c:pt>
                <c:pt idx="78">
                  <c:v>38</c:v>
                </c:pt>
                <c:pt idx="79">
                  <c:v>32</c:v>
                </c:pt>
                <c:pt idx="80">
                  <c:v>22</c:v>
                </c:pt>
                <c:pt idx="81">
                  <c:v>15</c:v>
                </c:pt>
                <c:pt idx="82">
                  <c:v>13</c:v>
                </c:pt>
                <c:pt idx="83">
                  <c:v>14</c:v>
                </c:pt>
                <c:pt idx="84">
                  <c:v>14</c:v>
                </c:pt>
                <c:pt idx="85">
                  <c:v>13</c:v>
                </c:pt>
                <c:pt idx="86">
                  <c:v>12</c:v>
                </c:pt>
                <c:pt idx="87">
                  <c:v>10</c:v>
                </c:pt>
                <c:pt idx="88">
                  <c:v>12</c:v>
                </c:pt>
                <c:pt idx="89">
                  <c:v>12</c:v>
                </c:pt>
                <c:pt idx="90">
                  <c:v>11</c:v>
                </c:pt>
                <c:pt idx="91">
                  <c:v>11</c:v>
                </c:pt>
                <c:pt idx="92">
                  <c:v>11</c:v>
                </c:pt>
                <c:pt idx="93">
                  <c:v>16</c:v>
                </c:pt>
                <c:pt idx="94">
                  <c:v>21</c:v>
                </c:pt>
                <c:pt idx="95">
                  <c:v>24</c:v>
                </c:pt>
                <c:pt idx="96">
                  <c:v>20</c:v>
                </c:pt>
                <c:pt idx="97">
                  <c:v>16</c:v>
                </c:pt>
                <c:pt idx="98">
                  <c:v>6</c:v>
                </c:pt>
                <c:pt idx="99">
                  <c:v>7</c:v>
                </c:pt>
                <c:pt idx="100">
                  <c:v>14</c:v>
                </c:pt>
                <c:pt idx="101">
                  <c:v>14</c:v>
                </c:pt>
                <c:pt idx="102">
                  <c:v>13</c:v>
                </c:pt>
                <c:pt idx="103">
                  <c:v>11</c:v>
                </c:pt>
                <c:pt idx="104">
                  <c:v>10</c:v>
                </c:pt>
                <c:pt idx="105">
                  <c:v>11</c:v>
                </c:pt>
                <c:pt idx="106">
                  <c:v>9</c:v>
                </c:pt>
                <c:pt idx="107">
                  <c:v>8</c:v>
                </c:pt>
                <c:pt idx="108">
                  <c:v>8</c:v>
                </c:pt>
                <c:pt idx="109">
                  <c:v>16</c:v>
                </c:pt>
                <c:pt idx="110">
                  <c:v>21</c:v>
                </c:pt>
                <c:pt idx="111">
                  <c:v>22</c:v>
                </c:pt>
                <c:pt idx="112">
                  <c:v>20</c:v>
                </c:pt>
                <c:pt idx="113">
                  <c:v>17</c:v>
                </c:pt>
                <c:pt idx="114">
                  <c:v>12</c:v>
                </c:pt>
                <c:pt idx="115">
                  <c:v>13</c:v>
                </c:pt>
                <c:pt idx="116">
                  <c:v>15</c:v>
                </c:pt>
                <c:pt idx="117">
                  <c:v>11</c:v>
                </c:pt>
                <c:pt idx="118">
                  <c:v>10</c:v>
                </c:pt>
                <c:pt idx="119">
                  <c:v>10</c:v>
                </c:pt>
                <c:pt idx="120">
                  <c:v>13</c:v>
                </c:pt>
                <c:pt idx="121">
                  <c:v>12</c:v>
                </c:pt>
                <c:pt idx="122">
                  <c:v>10</c:v>
                </c:pt>
                <c:pt idx="123">
                  <c:v>7</c:v>
                </c:pt>
                <c:pt idx="124">
                  <c:v>8</c:v>
                </c:pt>
                <c:pt idx="125">
                  <c:v>6</c:v>
                </c:pt>
                <c:pt idx="126">
                  <c:v>7</c:v>
                </c:pt>
                <c:pt idx="127">
                  <c:v>4</c:v>
                </c:pt>
                <c:pt idx="128">
                  <c:v>7</c:v>
                </c:pt>
                <c:pt idx="129">
                  <c:v>13</c:v>
                </c:pt>
                <c:pt idx="130">
                  <c:v>14</c:v>
                </c:pt>
                <c:pt idx="131">
                  <c:v>10</c:v>
                </c:pt>
                <c:pt idx="132">
                  <c:v>11</c:v>
                </c:pt>
                <c:pt idx="133">
                  <c:v>11</c:v>
                </c:pt>
                <c:pt idx="134">
                  <c:v>7</c:v>
                </c:pt>
                <c:pt idx="135">
                  <c:v>5</c:v>
                </c:pt>
                <c:pt idx="136">
                  <c:v>4</c:v>
                </c:pt>
                <c:pt idx="137">
                  <c:v>10</c:v>
                </c:pt>
                <c:pt idx="138">
                  <c:v>9</c:v>
                </c:pt>
                <c:pt idx="139">
                  <c:v>5</c:v>
                </c:pt>
                <c:pt idx="140">
                  <c:v>6</c:v>
                </c:pt>
                <c:pt idx="141">
                  <c:v>10</c:v>
                </c:pt>
                <c:pt idx="142">
                  <c:v>15</c:v>
                </c:pt>
                <c:pt idx="143">
                  <c:v>22</c:v>
                </c:pt>
                <c:pt idx="144">
                  <c:v>28</c:v>
                </c:pt>
                <c:pt idx="145">
                  <c:v>34</c:v>
                </c:pt>
                <c:pt idx="146">
                  <c:v>32</c:v>
                </c:pt>
                <c:pt idx="147">
                  <c:v>24</c:v>
                </c:pt>
                <c:pt idx="148">
                  <c:v>16</c:v>
                </c:pt>
                <c:pt idx="149">
                  <c:v>13</c:v>
                </c:pt>
                <c:pt idx="150">
                  <c:v>14</c:v>
                </c:pt>
                <c:pt idx="151">
                  <c:v>20</c:v>
                </c:pt>
                <c:pt idx="152">
                  <c:v>27</c:v>
                </c:pt>
                <c:pt idx="153">
                  <c:v>27</c:v>
                </c:pt>
                <c:pt idx="154">
                  <c:v>23</c:v>
                </c:pt>
                <c:pt idx="155">
                  <c:v>15</c:v>
                </c:pt>
                <c:pt idx="156">
                  <c:v>11</c:v>
                </c:pt>
                <c:pt idx="157">
                  <c:v>7</c:v>
                </c:pt>
                <c:pt idx="158">
                  <c:v>3</c:v>
                </c:pt>
                <c:pt idx="159">
                  <c:v>2</c:v>
                </c:pt>
                <c:pt idx="160">
                  <c:v>6</c:v>
                </c:pt>
                <c:pt idx="161">
                  <c:v>12</c:v>
                </c:pt>
                <c:pt idx="162">
                  <c:v>13</c:v>
                </c:pt>
                <c:pt idx="163">
                  <c:v>11</c:v>
                </c:pt>
                <c:pt idx="164">
                  <c:v>9</c:v>
                </c:pt>
                <c:pt idx="165">
                  <c:v>12</c:v>
                </c:pt>
                <c:pt idx="166">
                  <c:v>14</c:v>
                </c:pt>
                <c:pt idx="167">
                  <c:v>15</c:v>
                </c:pt>
                <c:pt idx="168">
                  <c:v>11</c:v>
                </c:pt>
                <c:pt idx="169">
                  <c:v>11</c:v>
                </c:pt>
                <c:pt idx="170">
                  <c:v>14</c:v>
                </c:pt>
                <c:pt idx="171">
                  <c:v>11</c:v>
                </c:pt>
                <c:pt idx="172">
                  <c:v>9</c:v>
                </c:pt>
                <c:pt idx="173">
                  <c:v>8</c:v>
                </c:pt>
                <c:pt idx="174">
                  <c:v>11</c:v>
                </c:pt>
                <c:pt idx="175">
                  <c:v>16</c:v>
                </c:pt>
                <c:pt idx="176">
                  <c:v>16</c:v>
                </c:pt>
                <c:pt idx="177">
                  <c:v>13</c:v>
                </c:pt>
                <c:pt idx="178">
                  <c:v>12</c:v>
                </c:pt>
                <c:pt idx="179">
                  <c:v>13</c:v>
                </c:pt>
                <c:pt idx="180">
                  <c:v>14</c:v>
                </c:pt>
                <c:pt idx="181">
                  <c:v>20</c:v>
                </c:pt>
                <c:pt idx="182">
                  <c:v>20</c:v>
                </c:pt>
                <c:pt idx="183">
                  <c:v>19</c:v>
                </c:pt>
                <c:pt idx="184">
                  <c:v>16</c:v>
                </c:pt>
                <c:pt idx="185">
                  <c:v>13</c:v>
                </c:pt>
                <c:pt idx="186">
                  <c:v>12</c:v>
                </c:pt>
                <c:pt idx="187">
                  <c:v>14</c:v>
                </c:pt>
                <c:pt idx="188">
                  <c:v>12</c:v>
                </c:pt>
                <c:pt idx="189">
                  <c:v>9</c:v>
                </c:pt>
                <c:pt idx="190">
                  <c:v>8</c:v>
                </c:pt>
                <c:pt idx="191">
                  <c:v>12</c:v>
                </c:pt>
                <c:pt idx="192">
                  <c:v>20</c:v>
                </c:pt>
                <c:pt idx="193">
                  <c:v>26</c:v>
                </c:pt>
                <c:pt idx="194">
                  <c:v>28</c:v>
                </c:pt>
                <c:pt idx="195">
                  <c:v>22</c:v>
                </c:pt>
                <c:pt idx="196">
                  <c:v>15</c:v>
                </c:pt>
                <c:pt idx="197">
                  <c:v>10</c:v>
                </c:pt>
                <c:pt idx="198">
                  <c:v>8</c:v>
                </c:pt>
                <c:pt idx="199">
                  <c:v>5</c:v>
                </c:pt>
                <c:pt idx="200">
                  <c:v>4</c:v>
                </c:pt>
                <c:pt idx="201">
                  <c:v>9</c:v>
                </c:pt>
                <c:pt idx="202">
                  <c:v>14</c:v>
                </c:pt>
                <c:pt idx="203">
                  <c:v>21</c:v>
                </c:pt>
                <c:pt idx="204">
                  <c:v>27</c:v>
                </c:pt>
                <c:pt idx="205">
                  <c:v>32</c:v>
                </c:pt>
                <c:pt idx="206">
                  <c:v>38</c:v>
                </c:pt>
                <c:pt idx="207">
                  <c:v>32</c:v>
                </c:pt>
                <c:pt idx="208">
                  <c:v>23</c:v>
                </c:pt>
                <c:pt idx="209">
                  <c:v>17</c:v>
                </c:pt>
                <c:pt idx="210">
                  <c:v>11</c:v>
                </c:pt>
                <c:pt idx="211">
                  <c:v>13</c:v>
                </c:pt>
                <c:pt idx="212">
                  <c:v>14</c:v>
                </c:pt>
                <c:pt idx="213">
                  <c:v>13</c:v>
                </c:pt>
                <c:pt idx="214">
                  <c:v>11</c:v>
                </c:pt>
                <c:pt idx="215">
                  <c:v>12</c:v>
                </c:pt>
                <c:pt idx="216">
                  <c:v>7</c:v>
                </c:pt>
                <c:pt idx="217">
                  <c:v>3</c:v>
                </c:pt>
                <c:pt idx="218">
                  <c:v>4</c:v>
                </c:pt>
                <c:pt idx="219">
                  <c:v>9</c:v>
                </c:pt>
                <c:pt idx="220">
                  <c:v>14</c:v>
                </c:pt>
                <c:pt idx="221">
                  <c:v>16</c:v>
                </c:pt>
                <c:pt idx="222">
                  <c:v>12</c:v>
                </c:pt>
                <c:pt idx="223">
                  <c:v>12</c:v>
                </c:pt>
                <c:pt idx="224">
                  <c:v>14</c:v>
                </c:pt>
                <c:pt idx="225">
                  <c:v>15</c:v>
                </c:pt>
                <c:pt idx="226">
                  <c:v>16</c:v>
                </c:pt>
                <c:pt idx="227">
                  <c:v>13</c:v>
                </c:pt>
                <c:pt idx="228">
                  <c:v>13</c:v>
                </c:pt>
                <c:pt idx="229">
                  <c:v>13</c:v>
                </c:pt>
                <c:pt idx="230">
                  <c:v>15</c:v>
                </c:pt>
                <c:pt idx="231">
                  <c:v>18</c:v>
                </c:pt>
                <c:pt idx="232">
                  <c:v>15</c:v>
                </c:pt>
                <c:pt idx="233">
                  <c:v>16</c:v>
                </c:pt>
                <c:pt idx="234">
                  <c:v>13</c:v>
                </c:pt>
                <c:pt idx="235">
                  <c:v>11</c:v>
                </c:pt>
                <c:pt idx="236">
                  <c:v>8</c:v>
                </c:pt>
                <c:pt idx="237">
                  <c:v>7</c:v>
                </c:pt>
                <c:pt idx="238">
                  <c:v>11</c:v>
                </c:pt>
                <c:pt idx="239">
                  <c:v>13</c:v>
                </c:pt>
                <c:pt idx="240">
                  <c:v>19</c:v>
                </c:pt>
                <c:pt idx="241">
                  <c:v>27</c:v>
                </c:pt>
                <c:pt idx="242">
                  <c:v>33</c:v>
                </c:pt>
                <c:pt idx="243">
                  <c:v>37</c:v>
                </c:pt>
                <c:pt idx="244">
                  <c:v>31</c:v>
                </c:pt>
                <c:pt idx="245">
                  <c:v>23</c:v>
                </c:pt>
                <c:pt idx="246">
                  <c:v>16</c:v>
                </c:pt>
                <c:pt idx="247">
                  <c:v>14</c:v>
                </c:pt>
                <c:pt idx="248">
                  <c:v>15</c:v>
                </c:pt>
                <c:pt idx="249">
                  <c:v>21</c:v>
                </c:pt>
                <c:pt idx="250">
                  <c:v>29</c:v>
                </c:pt>
                <c:pt idx="251">
                  <c:v>35</c:v>
                </c:pt>
                <c:pt idx="252">
                  <c:v>38</c:v>
                </c:pt>
                <c:pt idx="253">
                  <c:v>32</c:v>
                </c:pt>
                <c:pt idx="254">
                  <c:v>22</c:v>
                </c:pt>
                <c:pt idx="255">
                  <c:v>15</c:v>
                </c:pt>
                <c:pt idx="256">
                  <c:v>11</c:v>
                </c:pt>
                <c:pt idx="257">
                  <c:v>8</c:v>
                </c:pt>
                <c:pt idx="258">
                  <c:v>3</c:v>
                </c:pt>
                <c:pt idx="259">
                  <c:v>4</c:v>
                </c:pt>
                <c:pt idx="260">
                  <c:v>9</c:v>
                </c:pt>
                <c:pt idx="261">
                  <c:v>9</c:v>
                </c:pt>
                <c:pt idx="262">
                  <c:v>7</c:v>
                </c:pt>
                <c:pt idx="263">
                  <c:v>7</c:v>
                </c:pt>
                <c:pt idx="264">
                  <c:v>10</c:v>
                </c:pt>
                <c:pt idx="265">
                  <c:v>17</c:v>
                </c:pt>
                <c:pt idx="266">
                  <c:v>19</c:v>
                </c:pt>
                <c:pt idx="267">
                  <c:v>16</c:v>
                </c:pt>
                <c:pt idx="268">
                  <c:v>14</c:v>
                </c:pt>
                <c:pt idx="269">
                  <c:v>14</c:v>
                </c:pt>
                <c:pt idx="270">
                  <c:v>14</c:v>
                </c:pt>
                <c:pt idx="271">
                  <c:v>13</c:v>
                </c:pt>
                <c:pt idx="272">
                  <c:v>11</c:v>
                </c:pt>
                <c:pt idx="273">
                  <c:v>11</c:v>
                </c:pt>
                <c:pt idx="274">
                  <c:v>9</c:v>
                </c:pt>
                <c:pt idx="275">
                  <c:v>13</c:v>
                </c:pt>
                <c:pt idx="276">
                  <c:v>15</c:v>
                </c:pt>
                <c:pt idx="277">
                  <c:v>14</c:v>
                </c:pt>
                <c:pt idx="278">
                  <c:v>10</c:v>
                </c:pt>
                <c:pt idx="279">
                  <c:v>6</c:v>
                </c:pt>
                <c:pt idx="280">
                  <c:v>9</c:v>
                </c:pt>
                <c:pt idx="281">
                  <c:v>13</c:v>
                </c:pt>
                <c:pt idx="282">
                  <c:v>13</c:v>
                </c:pt>
                <c:pt idx="283">
                  <c:v>9</c:v>
                </c:pt>
                <c:pt idx="284">
                  <c:v>10</c:v>
                </c:pt>
                <c:pt idx="285">
                  <c:v>10</c:v>
                </c:pt>
                <c:pt idx="286">
                  <c:v>12</c:v>
                </c:pt>
                <c:pt idx="287">
                  <c:v>19</c:v>
                </c:pt>
                <c:pt idx="288">
                  <c:v>25</c:v>
                </c:pt>
                <c:pt idx="289">
                  <c:v>32</c:v>
                </c:pt>
                <c:pt idx="290">
                  <c:v>32</c:v>
                </c:pt>
                <c:pt idx="291">
                  <c:v>22</c:v>
                </c:pt>
                <c:pt idx="292">
                  <c:v>17</c:v>
                </c:pt>
                <c:pt idx="293">
                  <c:v>11</c:v>
                </c:pt>
                <c:pt idx="294">
                  <c:v>7</c:v>
                </c:pt>
                <c:pt idx="295">
                  <c:v>6</c:v>
                </c:pt>
                <c:pt idx="296">
                  <c:v>6</c:v>
                </c:pt>
                <c:pt idx="297">
                  <c:v>9</c:v>
                </c:pt>
                <c:pt idx="298">
                  <c:v>8</c:v>
                </c:pt>
                <c:pt idx="299">
                  <c:v>4</c:v>
                </c:pt>
                <c:pt idx="300">
                  <c:v>6</c:v>
                </c:pt>
                <c:pt idx="301">
                  <c:v>10</c:v>
                </c:pt>
                <c:pt idx="302">
                  <c:v>7</c:v>
                </c:pt>
                <c:pt idx="303">
                  <c:v>6</c:v>
                </c:pt>
                <c:pt idx="304">
                  <c:v>6</c:v>
                </c:pt>
                <c:pt idx="305">
                  <c:v>9</c:v>
                </c:pt>
                <c:pt idx="306">
                  <c:v>15</c:v>
                </c:pt>
                <c:pt idx="307">
                  <c:v>16</c:v>
                </c:pt>
                <c:pt idx="308">
                  <c:v>13</c:v>
                </c:pt>
                <c:pt idx="309">
                  <c:v>10</c:v>
                </c:pt>
                <c:pt idx="310">
                  <c:v>5</c:v>
                </c:pt>
                <c:pt idx="311">
                  <c:v>6</c:v>
                </c:pt>
                <c:pt idx="312">
                  <c:v>14</c:v>
                </c:pt>
                <c:pt idx="313">
                  <c:v>20</c:v>
                </c:pt>
                <c:pt idx="314">
                  <c:v>19</c:v>
                </c:pt>
                <c:pt idx="315">
                  <c:v>17</c:v>
                </c:pt>
                <c:pt idx="316">
                  <c:v>15</c:v>
                </c:pt>
                <c:pt idx="317">
                  <c:v>15</c:v>
                </c:pt>
                <c:pt idx="318">
                  <c:v>16</c:v>
                </c:pt>
                <c:pt idx="319">
                  <c:v>23</c:v>
                </c:pt>
                <c:pt idx="320">
                  <c:v>31</c:v>
                </c:pt>
                <c:pt idx="321">
                  <c:v>37</c:v>
                </c:pt>
                <c:pt idx="322">
                  <c:v>38</c:v>
                </c:pt>
                <c:pt idx="323">
                  <c:v>32</c:v>
                </c:pt>
                <c:pt idx="324">
                  <c:v>24</c:v>
                </c:pt>
                <c:pt idx="325">
                  <c:v>17</c:v>
                </c:pt>
                <c:pt idx="326">
                  <c:v>6</c:v>
                </c:pt>
                <c:pt idx="327">
                  <c:v>7</c:v>
                </c:pt>
                <c:pt idx="328">
                  <c:v>9</c:v>
                </c:pt>
                <c:pt idx="329">
                  <c:v>6</c:v>
                </c:pt>
                <c:pt idx="330">
                  <c:v>7</c:v>
                </c:pt>
                <c:pt idx="331">
                  <c:v>10</c:v>
                </c:pt>
                <c:pt idx="332">
                  <c:v>11</c:v>
                </c:pt>
                <c:pt idx="333">
                  <c:v>8</c:v>
                </c:pt>
                <c:pt idx="334">
                  <c:v>8</c:v>
                </c:pt>
                <c:pt idx="335">
                  <c:v>9</c:v>
                </c:pt>
                <c:pt idx="336">
                  <c:v>8</c:v>
                </c:pt>
                <c:pt idx="337">
                  <c:v>4</c:v>
                </c:pt>
                <c:pt idx="338">
                  <c:v>2</c:v>
                </c:pt>
                <c:pt idx="339">
                  <c:v>2</c:v>
                </c:pt>
                <c:pt idx="340">
                  <c:v>8</c:v>
                </c:pt>
                <c:pt idx="341">
                  <c:v>6</c:v>
                </c:pt>
                <c:pt idx="342">
                  <c:v>4</c:v>
                </c:pt>
                <c:pt idx="343">
                  <c:v>2</c:v>
                </c:pt>
                <c:pt idx="344">
                  <c:v>2</c:v>
                </c:pt>
                <c:pt idx="345">
                  <c:v>7</c:v>
                </c:pt>
                <c:pt idx="346">
                  <c:v>13</c:v>
                </c:pt>
                <c:pt idx="347">
                  <c:v>14</c:v>
                </c:pt>
                <c:pt idx="348">
                  <c:v>12</c:v>
                </c:pt>
                <c:pt idx="349">
                  <c:v>11</c:v>
                </c:pt>
                <c:pt idx="350">
                  <c:v>12</c:v>
                </c:pt>
                <c:pt idx="351">
                  <c:v>9</c:v>
                </c:pt>
                <c:pt idx="352">
                  <c:v>7</c:v>
                </c:pt>
                <c:pt idx="353">
                  <c:v>3</c:v>
                </c:pt>
                <c:pt idx="354">
                  <c:v>8</c:v>
                </c:pt>
                <c:pt idx="355">
                  <c:v>9</c:v>
                </c:pt>
                <c:pt idx="356">
                  <c:v>6</c:v>
                </c:pt>
                <c:pt idx="357">
                  <c:v>7</c:v>
                </c:pt>
                <c:pt idx="358">
                  <c:v>11</c:v>
                </c:pt>
                <c:pt idx="359">
                  <c:v>15</c:v>
                </c:pt>
                <c:pt idx="360">
                  <c:v>15</c:v>
                </c:pt>
                <c:pt idx="361">
                  <c:v>14</c:v>
                </c:pt>
                <c:pt idx="362">
                  <c:v>14</c:v>
                </c:pt>
                <c:pt idx="363">
                  <c:v>7</c:v>
                </c:pt>
                <c:pt idx="364">
                  <c:v>8</c:v>
                </c:pt>
                <c:pt idx="365">
                  <c:v>8</c:v>
                </c:pt>
                <c:pt idx="366">
                  <c:v>6</c:v>
                </c:pt>
                <c:pt idx="367">
                  <c:v>4</c:v>
                </c:pt>
                <c:pt idx="368">
                  <c:v>2</c:v>
                </c:pt>
                <c:pt idx="369">
                  <c:v>6</c:v>
                </c:pt>
                <c:pt idx="370">
                  <c:v>13</c:v>
                </c:pt>
                <c:pt idx="371">
                  <c:v>13</c:v>
                </c:pt>
                <c:pt idx="372">
                  <c:v>13</c:v>
                </c:pt>
                <c:pt idx="373">
                  <c:v>11</c:v>
                </c:pt>
                <c:pt idx="374">
                  <c:v>11</c:v>
                </c:pt>
                <c:pt idx="375">
                  <c:v>16</c:v>
                </c:pt>
                <c:pt idx="376">
                  <c:v>16</c:v>
                </c:pt>
                <c:pt idx="377">
                  <c:v>14</c:v>
                </c:pt>
                <c:pt idx="378">
                  <c:v>12</c:v>
                </c:pt>
                <c:pt idx="379">
                  <c:v>7</c:v>
                </c:pt>
                <c:pt idx="380">
                  <c:v>1</c:v>
                </c:pt>
                <c:pt idx="381">
                  <c:v>7</c:v>
                </c:pt>
                <c:pt idx="382">
                  <c:v>13</c:v>
                </c:pt>
                <c:pt idx="383">
                  <c:v>20</c:v>
                </c:pt>
                <c:pt idx="384">
                  <c:v>25</c:v>
                </c:pt>
                <c:pt idx="385">
                  <c:v>29</c:v>
                </c:pt>
                <c:pt idx="386">
                  <c:v>31</c:v>
                </c:pt>
                <c:pt idx="387">
                  <c:v>34</c:v>
                </c:pt>
                <c:pt idx="388">
                  <c:v>38</c:v>
                </c:pt>
                <c:pt idx="389">
                  <c:v>38</c:v>
                </c:pt>
                <c:pt idx="390">
                  <c:v>32</c:v>
                </c:pt>
                <c:pt idx="391">
                  <c:v>25</c:v>
                </c:pt>
                <c:pt idx="392">
                  <c:v>17</c:v>
                </c:pt>
                <c:pt idx="393">
                  <c:v>12</c:v>
                </c:pt>
                <c:pt idx="394">
                  <c:v>12</c:v>
                </c:pt>
                <c:pt idx="395">
                  <c:v>12</c:v>
                </c:pt>
                <c:pt idx="396">
                  <c:v>11</c:v>
                </c:pt>
                <c:pt idx="397">
                  <c:v>10</c:v>
                </c:pt>
                <c:pt idx="398">
                  <c:v>12</c:v>
                </c:pt>
                <c:pt idx="399">
                  <c:v>9</c:v>
                </c:pt>
                <c:pt idx="400">
                  <c:v>7</c:v>
                </c:pt>
                <c:pt idx="401">
                  <c:v>7</c:v>
                </c:pt>
                <c:pt idx="402">
                  <c:v>10</c:v>
                </c:pt>
                <c:pt idx="403">
                  <c:v>16</c:v>
                </c:pt>
                <c:pt idx="404">
                  <c:v>16</c:v>
                </c:pt>
                <c:pt idx="405">
                  <c:v>16</c:v>
                </c:pt>
                <c:pt idx="406">
                  <c:v>11</c:v>
                </c:pt>
                <c:pt idx="407">
                  <c:v>8</c:v>
                </c:pt>
                <c:pt idx="408">
                  <c:v>2</c:v>
                </c:pt>
                <c:pt idx="409">
                  <c:v>7</c:v>
                </c:pt>
                <c:pt idx="410">
                  <c:v>7</c:v>
                </c:pt>
                <c:pt idx="411">
                  <c:v>3</c:v>
                </c:pt>
                <c:pt idx="412">
                  <c:v>4</c:v>
                </c:pt>
                <c:pt idx="413">
                  <c:v>6</c:v>
                </c:pt>
                <c:pt idx="414">
                  <c:v>8</c:v>
                </c:pt>
                <c:pt idx="415">
                  <c:v>6</c:v>
                </c:pt>
                <c:pt idx="416">
                  <c:v>2</c:v>
                </c:pt>
                <c:pt idx="417">
                  <c:v>7</c:v>
                </c:pt>
                <c:pt idx="418">
                  <c:v>13</c:v>
                </c:pt>
                <c:pt idx="419">
                  <c:v>14</c:v>
                </c:pt>
                <c:pt idx="420">
                  <c:v>13</c:v>
                </c:pt>
                <c:pt idx="421">
                  <c:v>14</c:v>
                </c:pt>
                <c:pt idx="422">
                  <c:v>12</c:v>
                </c:pt>
                <c:pt idx="423">
                  <c:v>8</c:v>
                </c:pt>
                <c:pt idx="424">
                  <c:v>4</c:v>
                </c:pt>
                <c:pt idx="425">
                  <c:v>3</c:v>
                </c:pt>
                <c:pt idx="426">
                  <c:v>3</c:v>
                </c:pt>
                <c:pt idx="427">
                  <c:v>7</c:v>
                </c:pt>
                <c:pt idx="428">
                  <c:v>8</c:v>
                </c:pt>
                <c:pt idx="429">
                  <c:v>3</c:v>
                </c:pt>
                <c:pt idx="430">
                  <c:v>5</c:v>
                </c:pt>
                <c:pt idx="431">
                  <c:v>8</c:v>
                </c:pt>
                <c:pt idx="432">
                  <c:v>8</c:v>
                </c:pt>
                <c:pt idx="433">
                  <c:v>8</c:v>
                </c:pt>
                <c:pt idx="434">
                  <c:v>7</c:v>
                </c:pt>
                <c:pt idx="435">
                  <c:v>10</c:v>
                </c:pt>
                <c:pt idx="436">
                  <c:v>10</c:v>
                </c:pt>
                <c:pt idx="437">
                  <c:v>11</c:v>
                </c:pt>
                <c:pt idx="438">
                  <c:v>10</c:v>
                </c:pt>
                <c:pt idx="439">
                  <c:v>4</c:v>
                </c:pt>
                <c:pt idx="440">
                  <c:v>8</c:v>
                </c:pt>
                <c:pt idx="441">
                  <c:v>12</c:v>
                </c:pt>
                <c:pt idx="442">
                  <c:v>13</c:v>
                </c:pt>
                <c:pt idx="443">
                  <c:v>12</c:v>
                </c:pt>
                <c:pt idx="444">
                  <c:v>11</c:v>
                </c:pt>
                <c:pt idx="445">
                  <c:v>3</c:v>
                </c:pt>
                <c:pt idx="446">
                  <c:v>7</c:v>
                </c:pt>
                <c:pt idx="447">
                  <c:v>13</c:v>
                </c:pt>
                <c:pt idx="448">
                  <c:v>14</c:v>
                </c:pt>
                <c:pt idx="449">
                  <c:v>10</c:v>
                </c:pt>
                <c:pt idx="450">
                  <c:v>10</c:v>
                </c:pt>
                <c:pt idx="451">
                  <c:v>12</c:v>
                </c:pt>
                <c:pt idx="452">
                  <c:v>9</c:v>
                </c:pt>
                <c:pt idx="453">
                  <c:v>7</c:v>
                </c:pt>
                <c:pt idx="454">
                  <c:v>6</c:v>
                </c:pt>
                <c:pt idx="455">
                  <c:v>7</c:v>
                </c:pt>
                <c:pt idx="456">
                  <c:v>14</c:v>
                </c:pt>
                <c:pt idx="457">
                  <c:v>14</c:v>
                </c:pt>
                <c:pt idx="458">
                  <c:v>13</c:v>
                </c:pt>
                <c:pt idx="459">
                  <c:v>8</c:v>
                </c:pt>
                <c:pt idx="460">
                  <c:v>13</c:v>
                </c:pt>
                <c:pt idx="461">
                  <c:v>8</c:v>
                </c:pt>
                <c:pt idx="462">
                  <c:v>5</c:v>
                </c:pt>
                <c:pt idx="463">
                  <c:v>8</c:v>
                </c:pt>
                <c:pt idx="464">
                  <c:v>11</c:v>
                </c:pt>
                <c:pt idx="465">
                  <c:v>10</c:v>
                </c:pt>
                <c:pt idx="466">
                  <c:v>7</c:v>
                </c:pt>
                <c:pt idx="467">
                  <c:v>5</c:v>
                </c:pt>
                <c:pt idx="468">
                  <c:v>8</c:v>
                </c:pt>
                <c:pt idx="469">
                  <c:v>9</c:v>
                </c:pt>
                <c:pt idx="470">
                  <c:v>5</c:v>
                </c:pt>
                <c:pt idx="471">
                  <c:v>7</c:v>
                </c:pt>
                <c:pt idx="472">
                  <c:v>10</c:v>
                </c:pt>
                <c:pt idx="473">
                  <c:v>10</c:v>
                </c:pt>
                <c:pt idx="474">
                  <c:v>8</c:v>
                </c:pt>
                <c:pt idx="475">
                  <c:v>5</c:v>
                </c:pt>
                <c:pt idx="476">
                  <c:v>4</c:v>
                </c:pt>
                <c:pt idx="477">
                  <c:v>6</c:v>
                </c:pt>
                <c:pt idx="478">
                  <c:v>14</c:v>
                </c:pt>
                <c:pt idx="479">
                  <c:v>19</c:v>
                </c:pt>
                <c:pt idx="480">
                  <c:v>26</c:v>
                </c:pt>
                <c:pt idx="481">
                  <c:v>32</c:v>
                </c:pt>
                <c:pt idx="482">
                  <c:v>32</c:v>
                </c:pt>
                <c:pt idx="483">
                  <c:v>24</c:v>
                </c:pt>
                <c:pt idx="484">
                  <c:v>17</c:v>
                </c:pt>
                <c:pt idx="485">
                  <c:v>8</c:v>
                </c:pt>
                <c:pt idx="486">
                  <c:v>4</c:v>
                </c:pt>
                <c:pt idx="487">
                  <c:v>1</c:v>
                </c:pt>
                <c:pt idx="488">
                  <c:v>6</c:v>
                </c:pt>
                <c:pt idx="489">
                  <c:v>12</c:v>
                </c:pt>
                <c:pt idx="490">
                  <c:v>14</c:v>
                </c:pt>
                <c:pt idx="491">
                  <c:v>12</c:v>
                </c:pt>
                <c:pt idx="492">
                  <c:v>6</c:v>
                </c:pt>
                <c:pt idx="493">
                  <c:v>3</c:v>
                </c:pt>
                <c:pt idx="494">
                  <c:v>7</c:v>
                </c:pt>
                <c:pt idx="495">
                  <c:v>7</c:v>
                </c:pt>
                <c:pt idx="496">
                  <c:v>4</c:v>
                </c:pt>
                <c:pt idx="497">
                  <c:v>2</c:v>
                </c:pt>
                <c:pt idx="498">
                  <c:v>8</c:v>
                </c:pt>
                <c:pt idx="499">
                  <c:v>8</c:v>
                </c:pt>
                <c:pt idx="500">
                  <c:v>5</c:v>
                </c:pt>
                <c:pt idx="501">
                  <c:v>5</c:v>
                </c:pt>
                <c:pt idx="502">
                  <c:v>8</c:v>
                </c:pt>
                <c:pt idx="503">
                  <c:v>14</c:v>
                </c:pt>
                <c:pt idx="504">
                  <c:v>21</c:v>
                </c:pt>
                <c:pt idx="505">
                  <c:v>20</c:v>
                </c:pt>
                <c:pt idx="506">
                  <c:v>21</c:v>
                </c:pt>
                <c:pt idx="507">
                  <c:v>17</c:v>
                </c:pt>
                <c:pt idx="508">
                  <c:v>13</c:v>
                </c:pt>
                <c:pt idx="509">
                  <c:v>14</c:v>
                </c:pt>
                <c:pt idx="510">
                  <c:v>18</c:v>
                </c:pt>
                <c:pt idx="511">
                  <c:v>13</c:v>
                </c:pt>
                <c:pt idx="512">
                  <c:v>12</c:v>
                </c:pt>
                <c:pt idx="513">
                  <c:v>12</c:v>
                </c:pt>
                <c:pt idx="514">
                  <c:v>6</c:v>
                </c:pt>
                <c:pt idx="515">
                  <c:v>4</c:v>
                </c:pt>
                <c:pt idx="516">
                  <c:v>2</c:v>
                </c:pt>
                <c:pt idx="517">
                  <c:v>7</c:v>
                </c:pt>
                <c:pt idx="518">
                  <c:v>12</c:v>
                </c:pt>
                <c:pt idx="519">
                  <c:v>19</c:v>
                </c:pt>
                <c:pt idx="520">
                  <c:v>25</c:v>
                </c:pt>
                <c:pt idx="521">
                  <c:v>33</c:v>
                </c:pt>
                <c:pt idx="522">
                  <c:v>31</c:v>
                </c:pt>
                <c:pt idx="523">
                  <c:v>22</c:v>
                </c:pt>
                <c:pt idx="524">
                  <c:v>14</c:v>
                </c:pt>
                <c:pt idx="525">
                  <c:v>7</c:v>
                </c:pt>
                <c:pt idx="526">
                  <c:v>7</c:v>
                </c:pt>
                <c:pt idx="527">
                  <c:v>13</c:v>
                </c:pt>
                <c:pt idx="528">
                  <c:v>14</c:v>
                </c:pt>
                <c:pt idx="529">
                  <c:v>12</c:v>
                </c:pt>
                <c:pt idx="530">
                  <c:v>7</c:v>
                </c:pt>
                <c:pt idx="531">
                  <c:v>8</c:v>
                </c:pt>
                <c:pt idx="532">
                  <c:v>9</c:v>
                </c:pt>
                <c:pt idx="533">
                  <c:v>7</c:v>
                </c:pt>
                <c:pt idx="534">
                  <c:v>5</c:v>
                </c:pt>
                <c:pt idx="535">
                  <c:v>2</c:v>
                </c:pt>
                <c:pt idx="536">
                  <c:v>7</c:v>
                </c:pt>
                <c:pt idx="537">
                  <c:v>14</c:v>
                </c:pt>
                <c:pt idx="538">
                  <c:v>14</c:v>
                </c:pt>
                <c:pt idx="539">
                  <c:v>12</c:v>
                </c:pt>
                <c:pt idx="540">
                  <c:v>10</c:v>
                </c:pt>
                <c:pt idx="541">
                  <c:v>6</c:v>
                </c:pt>
                <c:pt idx="542">
                  <c:v>3</c:v>
                </c:pt>
                <c:pt idx="543">
                  <c:v>0</c:v>
                </c:pt>
                <c:pt idx="544">
                  <c:v>6</c:v>
                </c:pt>
                <c:pt idx="545">
                  <c:v>13</c:v>
                </c:pt>
                <c:pt idx="546">
                  <c:v>13</c:v>
                </c:pt>
                <c:pt idx="547">
                  <c:v>9</c:v>
                </c:pt>
                <c:pt idx="548">
                  <c:v>7</c:v>
                </c:pt>
                <c:pt idx="549">
                  <c:v>8</c:v>
                </c:pt>
                <c:pt idx="550">
                  <c:v>13</c:v>
                </c:pt>
                <c:pt idx="551">
                  <c:v>20</c:v>
                </c:pt>
                <c:pt idx="552">
                  <c:v>26</c:v>
                </c:pt>
                <c:pt idx="553">
                  <c:v>34</c:v>
                </c:pt>
                <c:pt idx="554">
                  <c:v>32</c:v>
                </c:pt>
                <c:pt idx="555">
                  <c:v>27</c:v>
                </c:pt>
                <c:pt idx="556">
                  <c:v>16</c:v>
                </c:pt>
                <c:pt idx="557">
                  <c:v>11</c:v>
                </c:pt>
                <c:pt idx="558">
                  <c:v>14</c:v>
                </c:pt>
                <c:pt idx="559">
                  <c:v>21</c:v>
                </c:pt>
                <c:pt idx="560">
                  <c:v>22</c:v>
                </c:pt>
                <c:pt idx="561">
                  <c:v>18</c:v>
                </c:pt>
                <c:pt idx="562">
                  <c:v>16</c:v>
                </c:pt>
                <c:pt idx="563">
                  <c:v>15</c:v>
                </c:pt>
                <c:pt idx="564">
                  <c:v>16</c:v>
                </c:pt>
                <c:pt idx="565">
                  <c:v>17</c:v>
                </c:pt>
                <c:pt idx="566">
                  <c:v>14</c:v>
                </c:pt>
                <c:pt idx="567">
                  <c:v>13</c:v>
                </c:pt>
                <c:pt idx="568">
                  <c:v>13</c:v>
                </c:pt>
                <c:pt idx="569">
                  <c:v>14</c:v>
                </c:pt>
                <c:pt idx="570">
                  <c:v>20</c:v>
                </c:pt>
                <c:pt idx="571">
                  <c:v>23</c:v>
                </c:pt>
                <c:pt idx="572">
                  <c:v>17</c:v>
                </c:pt>
                <c:pt idx="573">
                  <c:v>15</c:v>
                </c:pt>
                <c:pt idx="574">
                  <c:v>12</c:v>
                </c:pt>
                <c:pt idx="575">
                  <c:v>8</c:v>
                </c:pt>
                <c:pt idx="576">
                  <c:v>5</c:v>
                </c:pt>
                <c:pt idx="577">
                  <c:v>3</c:v>
                </c:pt>
                <c:pt idx="578">
                  <c:v>9</c:v>
                </c:pt>
                <c:pt idx="579">
                  <c:v>13</c:v>
                </c:pt>
                <c:pt idx="580">
                  <c:v>14</c:v>
                </c:pt>
                <c:pt idx="581">
                  <c:v>13</c:v>
                </c:pt>
                <c:pt idx="582">
                  <c:v>15</c:v>
                </c:pt>
                <c:pt idx="583">
                  <c:v>13</c:v>
                </c:pt>
                <c:pt idx="584">
                  <c:v>10</c:v>
                </c:pt>
                <c:pt idx="585">
                  <c:v>9</c:v>
                </c:pt>
                <c:pt idx="586">
                  <c:v>8</c:v>
                </c:pt>
                <c:pt idx="587">
                  <c:v>10</c:v>
                </c:pt>
                <c:pt idx="588">
                  <c:v>9</c:v>
                </c:pt>
                <c:pt idx="589">
                  <c:v>7</c:v>
                </c:pt>
                <c:pt idx="590">
                  <c:v>5</c:v>
                </c:pt>
                <c:pt idx="591">
                  <c:v>3</c:v>
                </c:pt>
                <c:pt idx="592">
                  <c:v>6</c:v>
                </c:pt>
                <c:pt idx="593">
                  <c:v>7</c:v>
                </c:pt>
                <c:pt idx="594">
                  <c:v>4</c:v>
                </c:pt>
                <c:pt idx="595">
                  <c:v>2</c:v>
                </c:pt>
                <c:pt idx="596">
                  <c:v>1</c:v>
                </c:pt>
                <c:pt idx="597">
                  <c:v>8</c:v>
                </c:pt>
                <c:pt idx="598">
                  <c:v>9</c:v>
                </c:pt>
                <c:pt idx="599">
                  <c:v>5</c:v>
                </c:pt>
                <c:pt idx="600">
                  <c:v>4</c:v>
                </c:pt>
                <c:pt idx="601">
                  <c:v>2</c:v>
                </c:pt>
                <c:pt idx="602">
                  <c:v>8</c:v>
                </c:pt>
                <c:pt idx="603">
                  <c:v>7</c:v>
                </c:pt>
                <c:pt idx="604">
                  <c:v>4</c:v>
                </c:pt>
                <c:pt idx="605">
                  <c:v>3</c:v>
                </c:pt>
                <c:pt idx="606">
                  <c:v>2</c:v>
                </c:pt>
                <c:pt idx="607">
                  <c:v>1</c:v>
                </c:pt>
                <c:pt idx="608">
                  <c:v>6</c:v>
                </c:pt>
                <c:pt idx="609">
                  <c:v>14</c:v>
                </c:pt>
                <c:pt idx="610">
                  <c:v>20</c:v>
                </c:pt>
                <c:pt idx="611">
                  <c:v>26</c:v>
                </c:pt>
                <c:pt idx="612">
                  <c:v>30</c:v>
                </c:pt>
                <c:pt idx="613">
                  <c:v>33</c:v>
                </c:pt>
                <c:pt idx="614">
                  <c:v>37</c:v>
                </c:pt>
                <c:pt idx="615">
                  <c:v>38</c:v>
                </c:pt>
                <c:pt idx="616">
                  <c:v>33</c:v>
                </c:pt>
                <c:pt idx="617">
                  <c:v>24</c:v>
                </c:pt>
                <c:pt idx="618">
                  <c:v>18</c:v>
                </c:pt>
                <c:pt idx="619">
                  <c:v>7</c:v>
                </c:pt>
                <c:pt idx="620">
                  <c:v>7</c:v>
                </c:pt>
                <c:pt idx="621">
                  <c:v>7</c:v>
                </c:pt>
                <c:pt idx="622">
                  <c:v>5</c:v>
                </c:pt>
                <c:pt idx="623">
                  <c:v>5</c:v>
                </c:pt>
                <c:pt idx="624">
                  <c:v>8</c:v>
                </c:pt>
                <c:pt idx="625">
                  <c:v>10</c:v>
                </c:pt>
                <c:pt idx="626">
                  <c:v>6</c:v>
                </c:pt>
                <c:pt idx="627">
                  <c:v>7</c:v>
                </c:pt>
                <c:pt idx="628">
                  <c:v>3</c:v>
                </c:pt>
                <c:pt idx="629">
                  <c:v>7</c:v>
                </c:pt>
                <c:pt idx="630">
                  <c:v>6</c:v>
                </c:pt>
                <c:pt idx="631">
                  <c:v>5</c:v>
                </c:pt>
                <c:pt idx="632">
                  <c:v>2</c:v>
                </c:pt>
                <c:pt idx="633">
                  <c:v>6</c:v>
                </c:pt>
                <c:pt idx="634">
                  <c:v>13</c:v>
                </c:pt>
                <c:pt idx="635">
                  <c:v>13</c:v>
                </c:pt>
                <c:pt idx="636">
                  <c:v>13</c:v>
                </c:pt>
                <c:pt idx="637">
                  <c:v>12</c:v>
                </c:pt>
                <c:pt idx="638">
                  <c:v>7</c:v>
                </c:pt>
                <c:pt idx="639">
                  <c:v>8</c:v>
                </c:pt>
                <c:pt idx="640">
                  <c:v>10</c:v>
                </c:pt>
                <c:pt idx="641">
                  <c:v>6</c:v>
                </c:pt>
                <c:pt idx="642">
                  <c:v>6</c:v>
                </c:pt>
                <c:pt idx="643">
                  <c:v>3</c:v>
                </c:pt>
                <c:pt idx="644">
                  <c:v>8</c:v>
                </c:pt>
                <c:pt idx="645">
                  <c:v>13</c:v>
                </c:pt>
                <c:pt idx="646">
                  <c:v>20</c:v>
                </c:pt>
                <c:pt idx="647">
                  <c:v>26</c:v>
                </c:pt>
                <c:pt idx="648">
                  <c:v>22</c:v>
                </c:pt>
                <c:pt idx="649">
                  <c:v>15</c:v>
                </c:pt>
                <c:pt idx="650">
                  <c:v>10</c:v>
                </c:pt>
                <c:pt idx="651">
                  <c:v>8</c:v>
                </c:pt>
                <c:pt idx="652">
                  <c:v>15</c:v>
                </c:pt>
                <c:pt idx="653">
                  <c:v>20</c:v>
                </c:pt>
                <c:pt idx="654">
                  <c:v>28</c:v>
                </c:pt>
                <c:pt idx="655">
                  <c:v>34</c:v>
                </c:pt>
                <c:pt idx="656">
                  <c:v>32</c:v>
                </c:pt>
                <c:pt idx="657">
                  <c:v>24</c:v>
                </c:pt>
                <c:pt idx="658">
                  <c:v>17</c:v>
                </c:pt>
                <c:pt idx="659">
                  <c:v>8</c:v>
                </c:pt>
                <c:pt idx="660">
                  <c:v>7</c:v>
                </c:pt>
                <c:pt idx="661">
                  <c:v>12</c:v>
                </c:pt>
                <c:pt idx="662">
                  <c:v>20</c:v>
                </c:pt>
                <c:pt idx="663">
                  <c:v>25</c:v>
                </c:pt>
                <c:pt idx="664">
                  <c:v>26</c:v>
                </c:pt>
                <c:pt idx="665">
                  <c:v>21</c:v>
                </c:pt>
                <c:pt idx="666">
                  <c:v>16</c:v>
                </c:pt>
                <c:pt idx="667">
                  <c:v>6</c:v>
                </c:pt>
                <c:pt idx="668">
                  <c:v>9</c:v>
                </c:pt>
                <c:pt idx="669">
                  <c:v>10</c:v>
                </c:pt>
                <c:pt idx="670">
                  <c:v>5</c:v>
                </c:pt>
                <c:pt idx="671">
                  <c:v>5</c:v>
                </c:pt>
                <c:pt idx="672">
                  <c:v>7</c:v>
                </c:pt>
                <c:pt idx="673">
                  <c:v>14</c:v>
                </c:pt>
                <c:pt idx="674">
                  <c:v>15</c:v>
                </c:pt>
                <c:pt idx="675">
                  <c:v>11</c:v>
                </c:pt>
                <c:pt idx="676">
                  <c:v>10</c:v>
                </c:pt>
                <c:pt idx="677">
                  <c:v>12</c:v>
                </c:pt>
                <c:pt idx="678">
                  <c:v>10</c:v>
                </c:pt>
                <c:pt idx="679">
                  <c:v>7</c:v>
                </c:pt>
                <c:pt idx="680">
                  <c:v>4</c:v>
                </c:pt>
                <c:pt idx="681">
                  <c:v>7</c:v>
                </c:pt>
                <c:pt idx="682">
                  <c:v>8</c:v>
                </c:pt>
                <c:pt idx="683">
                  <c:v>6</c:v>
                </c:pt>
                <c:pt idx="684">
                  <c:v>2</c:v>
                </c:pt>
                <c:pt idx="685">
                  <c:v>2</c:v>
                </c:pt>
                <c:pt idx="686">
                  <c:v>6</c:v>
                </c:pt>
                <c:pt idx="687">
                  <c:v>8</c:v>
                </c:pt>
                <c:pt idx="688">
                  <c:v>6</c:v>
                </c:pt>
                <c:pt idx="689">
                  <c:v>3</c:v>
                </c:pt>
                <c:pt idx="690">
                  <c:v>2</c:v>
                </c:pt>
                <c:pt idx="691">
                  <c:v>8</c:v>
                </c:pt>
                <c:pt idx="692">
                  <c:v>8</c:v>
                </c:pt>
                <c:pt idx="693">
                  <c:v>4</c:v>
                </c:pt>
                <c:pt idx="694">
                  <c:v>4</c:v>
                </c:pt>
                <c:pt idx="695">
                  <c:v>2</c:v>
                </c:pt>
                <c:pt idx="696">
                  <c:v>7</c:v>
                </c:pt>
                <c:pt idx="697">
                  <c:v>13</c:v>
                </c:pt>
                <c:pt idx="698">
                  <c:v>14</c:v>
                </c:pt>
                <c:pt idx="699">
                  <c:v>15</c:v>
                </c:pt>
                <c:pt idx="700">
                  <c:v>12</c:v>
                </c:pt>
                <c:pt idx="701">
                  <c:v>12</c:v>
                </c:pt>
                <c:pt idx="702">
                  <c:v>6</c:v>
                </c:pt>
                <c:pt idx="703">
                  <c:v>3</c:v>
                </c:pt>
                <c:pt idx="704">
                  <c:v>5</c:v>
                </c:pt>
                <c:pt idx="705">
                  <c:v>8</c:v>
                </c:pt>
                <c:pt idx="706">
                  <c:v>9</c:v>
                </c:pt>
                <c:pt idx="707">
                  <c:v>7</c:v>
                </c:pt>
                <c:pt idx="708">
                  <c:v>4</c:v>
                </c:pt>
                <c:pt idx="709">
                  <c:v>11</c:v>
                </c:pt>
                <c:pt idx="710">
                  <c:v>10</c:v>
                </c:pt>
                <c:pt idx="711">
                  <c:v>9</c:v>
                </c:pt>
                <c:pt idx="712">
                  <c:v>8</c:v>
                </c:pt>
                <c:pt idx="713">
                  <c:v>13</c:v>
                </c:pt>
                <c:pt idx="714">
                  <c:v>9</c:v>
                </c:pt>
                <c:pt idx="715">
                  <c:v>6</c:v>
                </c:pt>
                <c:pt idx="716">
                  <c:v>7</c:v>
                </c:pt>
                <c:pt idx="717">
                  <c:v>8</c:v>
                </c:pt>
                <c:pt idx="718">
                  <c:v>6</c:v>
                </c:pt>
                <c:pt idx="719">
                  <c:v>3</c:v>
                </c:pt>
                <c:pt idx="720">
                  <c:v>3</c:v>
                </c:pt>
                <c:pt idx="721">
                  <c:v>8</c:v>
                </c:pt>
                <c:pt idx="722">
                  <c:v>7</c:v>
                </c:pt>
                <c:pt idx="723">
                  <c:v>4</c:v>
                </c:pt>
                <c:pt idx="724">
                  <c:v>4</c:v>
                </c:pt>
                <c:pt idx="725">
                  <c:v>2</c:v>
                </c:pt>
                <c:pt idx="726">
                  <c:v>7</c:v>
                </c:pt>
                <c:pt idx="727">
                  <c:v>8</c:v>
                </c:pt>
                <c:pt idx="728">
                  <c:v>6</c:v>
                </c:pt>
                <c:pt idx="729">
                  <c:v>2</c:v>
                </c:pt>
                <c:pt idx="730">
                  <c:v>3</c:v>
                </c:pt>
                <c:pt idx="731">
                  <c:v>7</c:v>
                </c:pt>
                <c:pt idx="732">
                  <c:v>7</c:v>
                </c:pt>
                <c:pt idx="733">
                  <c:v>4</c:v>
                </c:pt>
                <c:pt idx="734">
                  <c:v>6</c:v>
                </c:pt>
                <c:pt idx="735">
                  <c:v>11</c:v>
                </c:pt>
                <c:pt idx="736">
                  <c:v>15</c:v>
                </c:pt>
                <c:pt idx="737">
                  <c:v>22</c:v>
                </c:pt>
                <c:pt idx="738">
                  <c:v>29</c:v>
                </c:pt>
                <c:pt idx="739">
                  <c:v>29</c:v>
                </c:pt>
                <c:pt idx="740">
                  <c:v>23</c:v>
                </c:pt>
                <c:pt idx="741">
                  <c:v>16</c:v>
                </c:pt>
                <c:pt idx="742">
                  <c:v>7</c:v>
                </c:pt>
                <c:pt idx="743">
                  <c:v>8</c:v>
                </c:pt>
                <c:pt idx="744">
                  <c:v>8</c:v>
                </c:pt>
                <c:pt idx="745">
                  <c:v>5</c:v>
                </c:pt>
                <c:pt idx="746">
                  <c:v>6</c:v>
                </c:pt>
                <c:pt idx="747">
                  <c:v>1</c:v>
                </c:pt>
                <c:pt idx="748">
                  <c:v>7</c:v>
                </c:pt>
                <c:pt idx="749">
                  <c:v>7</c:v>
                </c:pt>
                <c:pt idx="750">
                  <c:v>6</c:v>
                </c:pt>
                <c:pt idx="751">
                  <c:v>2</c:v>
                </c:pt>
                <c:pt idx="752">
                  <c:v>7</c:v>
                </c:pt>
                <c:pt idx="753">
                  <c:v>13</c:v>
                </c:pt>
                <c:pt idx="754">
                  <c:v>13</c:v>
                </c:pt>
                <c:pt idx="755">
                  <c:v>12</c:v>
                </c:pt>
                <c:pt idx="756">
                  <c:v>9</c:v>
                </c:pt>
                <c:pt idx="757">
                  <c:v>12</c:v>
                </c:pt>
                <c:pt idx="758">
                  <c:v>9</c:v>
                </c:pt>
                <c:pt idx="759">
                  <c:v>5</c:v>
                </c:pt>
                <c:pt idx="760">
                  <c:v>5</c:v>
                </c:pt>
                <c:pt idx="761">
                  <c:v>9</c:v>
                </c:pt>
                <c:pt idx="762">
                  <c:v>15</c:v>
                </c:pt>
                <c:pt idx="763">
                  <c:v>21</c:v>
                </c:pt>
                <c:pt idx="764">
                  <c:v>22</c:v>
                </c:pt>
                <c:pt idx="765">
                  <c:v>18</c:v>
                </c:pt>
                <c:pt idx="766">
                  <c:v>16</c:v>
                </c:pt>
                <c:pt idx="767">
                  <c:v>13</c:v>
                </c:pt>
                <c:pt idx="768">
                  <c:v>15</c:v>
                </c:pt>
                <c:pt idx="769">
                  <c:v>22</c:v>
                </c:pt>
                <c:pt idx="770">
                  <c:v>29</c:v>
                </c:pt>
                <c:pt idx="771">
                  <c:v>34</c:v>
                </c:pt>
                <c:pt idx="772">
                  <c:v>32</c:v>
                </c:pt>
                <c:pt idx="773">
                  <c:v>24</c:v>
                </c:pt>
                <c:pt idx="774">
                  <c:v>17</c:v>
                </c:pt>
                <c:pt idx="775">
                  <c:v>7</c:v>
                </c:pt>
                <c:pt idx="776">
                  <c:v>8</c:v>
                </c:pt>
                <c:pt idx="777">
                  <c:v>8</c:v>
                </c:pt>
                <c:pt idx="778">
                  <c:v>5</c:v>
                </c:pt>
                <c:pt idx="779">
                  <c:v>4</c:v>
                </c:pt>
                <c:pt idx="780">
                  <c:v>3</c:v>
                </c:pt>
                <c:pt idx="781">
                  <c:v>8</c:v>
                </c:pt>
                <c:pt idx="782">
                  <c:v>14</c:v>
                </c:pt>
                <c:pt idx="783">
                  <c:v>15</c:v>
                </c:pt>
                <c:pt idx="784">
                  <c:v>13</c:v>
                </c:pt>
                <c:pt idx="785">
                  <c:v>13</c:v>
                </c:pt>
                <c:pt idx="786">
                  <c:v>7</c:v>
                </c:pt>
                <c:pt idx="787">
                  <c:v>7</c:v>
                </c:pt>
                <c:pt idx="788">
                  <c:v>7</c:v>
                </c:pt>
                <c:pt idx="789">
                  <c:v>5</c:v>
                </c:pt>
                <c:pt idx="790">
                  <c:v>4</c:v>
                </c:pt>
                <c:pt idx="791">
                  <c:v>8</c:v>
                </c:pt>
                <c:pt idx="792">
                  <c:v>11</c:v>
                </c:pt>
                <c:pt idx="793">
                  <c:v>6</c:v>
                </c:pt>
                <c:pt idx="794">
                  <c:v>6</c:v>
                </c:pt>
                <c:pt idx="795">
                  <c:v>4</c:v>
                </c:pt>
                <c:pt idx="796">
                  <c:v>8</c:v>
                </c:pt>
                <c:pt idx="797">
                  <c:v>9</c:v>
                </c:pt>
                <c:pt idx="798">
                  <c:v>5</c:v>
                </c:pt>
                <c:pt idx="799">
                  <c:v>2</c:v>
                </c:pt>
                <c:pt idx="800">
                  <c:v>1</c:v>
                </c:pt>
                <c:pt idx="801">
                  <c:v>7</c:v>
                </c:pt>
                <c:pt idx="802">
                  <c:v>13</c:v>
                </c:pt>
                <c:pt idx="803">
                  <c:v>14</c:v>
                </c:pt>
                <c:pt idx="804">
                  <c:v>11</c:v>
                </c:pt>
                <c:pt idx="805">
                  <c:v>9</c:v>
                </c:pt>
                <c:pt idx="806">
                  <c:v>9</c:v>
                </c:pt>
                <c:pt idx="807">
                  <c:v>16</c:v>
                </c:pt>
                <c:pt idx="808">
                  <c:v>23</c:v>
                </c:pt>
                <c:pt idx="809">
                  <c:v>30</c:v>
                </c:pt>
                <c:pt idx="810">
                  <c:v>30</c:v>
                </c:pt>
                <c:pt idx="811">
                  <c:v>24</c:v>
                </c:pt>
                <c:pt idx="812">
                  <c:v>15</c:v>
                </c:pt>
                <c:pt idx="813">
                  <c:v>12</c:v>
                </c:pt>
                <c:pt idx="814">
                  <c:v>9</c:v>
                </c:pt>
                <c:pt idx="815">
                  <c:v>6</c:v>
                </c:pt>
                <c:pt idx="816">
                  <c:v>4</c:v>
                </c:pt>
                <c:pt idx="817">
                  <c:v>4</c:v>
                </c:pt>
                <c:pt idx="818">
                  <c:v>0</c:v>
                </c:pt>
                <c:pt idx="819">
                  <c:v>6</c:v>
                </c:pt>
                <c:pt idx="820">
                  <c:v>12</c:v>
                </c:pt>
                <c:pt idx="821">
                  <c:v>13</c:v>
                </c:pt>
                <c:pt idx="822">
                  <c:v>9</c:v>
                </c:pt>
                <c:pt idx="823">
                  <c:v>5</c:v>
                </c:pt>
                <c:pt idx="824">
                  <c:v>2</c:v>
                </c:pt>
                <c:pt idx="825">
                  <c:v>7</c:v>
                </c:pt>
                <c:pt idx="826">
                  <c:v>9</c:v>
                </c:pt>
                <c:pt idx="827">
                  <c:v>7</c:v>
                </c:pt>
                <c:pt idx="828">
                  <c:v>6</c:v>
                </c:pt>
                <c:pt idx="829">
                  <c:v>7</c:v>
                </c:pt>
                <c:pt idx="830">
                  <c:v>6</c:v>
                </c:pt>
                <c:pt idx="831">
                  <c:v>5</c:v>
                </c:pt>
                <c:pt idx="832">
                  <c:v>4</c:v>
                </c:pt>
                <c:pt idx="833">
                  <c:v>8</c:v>
                </c:pt>
                <c:pt idx="834">
                  <c:v>14</c:v>
                </c:pt>
                <c:pt idx="835">
                  <c:v>16</c:v>
                </c:pt>
                <c:pt idx="836">
                  <c:v>14</c:v>
                </c:pt>
                <c:pt idx="837">
                  <c:v>12</c:v>
                </c:pt>
                <c:pt idx="838">
                  <c:v>6</c:v>
                </c:pt>
                <c:pt idx="839">
                  <c:v>0</c:v>
                </c:pt>
                <c:pt idx="840">
                  <c:v>6</c:v>
                </c:pt>
                <c:pt idx="841">
                  <c:v>6</c:v>
                </c:pt>
                <c:pt idx="842">
                  <c:v>3</c:v>
                </c:pt>
                <c:pt idx="843">
                  <c:v>3</c:v>
                </c:pt>
                <c:pt idx="844">
                  <c:v>8</c:v>
                </c:pt>
                <c:pt idx="845">
                  <c:v>15</c:v>
                </c:pt>
                <c:pt idx="846">
                  <c:v>21</c:v>
                </c:pt>
                <c:pt idx="847">
                  <c:v>21</c:v>
                </c:pt>
                <c:pt idx="848">
                  <c:v>17</c:v>
                </c:pt>
                <c:pt idx="849">
                  <c:v>13</c:v>
                </c:pt>
                <c:pt idx="850">
                  <c:v>11</c:v>
                </c:pt>
                <c:pt idx="851">
                  <c:v>8</c:v>
                </c:pt>
                <c:pt idx="852">
                  <c:v>5</c:v>
                </c:pt>
                <c:pt idx="853">
                  <c:v>8</c:v>
                </c:pt>
                <c:pt idx="854">
                  <c:v>10</c:v>
                </c:pt>
                <c:pt idx="855">
                  <c:v>9</c:v>
                </c:pt>
                <c:pt idx="856">
                  <c:v>9</c:v>
                </c:pt>
                <c:pt idx="857">
                  <c:v>3</c:v>
                </c:pt>
                <c:pt idx="858">
                  <c:v>8</c:v>
                </c:pt>
                <c:pt idx="859">
                  <c:v>6</c:v>
                </c:pt>
                <c:pt idx="860">
                  <c:v>4</c:v>
                </c:pt>
                <c:pt idx="861">
                  <c:v>6</c:v>
                </c:pt>
                <c:pt idx="862">
                  <c:v>8</c:v>
                </c:pt>
                <c:pt idx="863">
                  <c:v>9</c:v>
                </c:pt>
                <c:pt idx="864">
                  <c:v>7</c:v>
                </c:pt>
                <c:pt idx="865">
                  <c:v>5</c:v>
                </c:pt>
                <c:pt idx="866">
                  <c:v>9</c:v>
                </c:pt>
                <c:pt idx="867">
                  <c:v>7</c:v>
                </c:pt>
                <c:pt idx="868">
                  <c:v>4</c:v>
                </c:pt>
                <c:pt idx="869">
                  <c:v>2</c:v>
                </c:pt>
                <c:pt idx="870">
                  <c:v>7</c:v>
                </c:pt>
                <c:pt idx="871">
                  <c:v>14</c:v>
                </c:pt>
                <c:pt idx="872">
                  <c:v>15</c:v>
                </c:pt>
                <c:pt idx="873">
                  <c:v>14</c:v>
                </c:pt>
                <c:pt idx="874">
                  <c:v>7</c:v>
                </c:pt>
                <c:pt idx="875">
                  <c:v>7</c:v>
                </c:pt>
                <c:pt idx="876">
                  <c:v>8</c:v>
                </c:pt>
                <c:pt idx="877">
                  <c:v>4</c:v>
                </c:pt>
                <c:pt idx="878">
                  <c:v>2</c:v>
                </c:pt>
                <c:pt idx="879">
                  <c:v>3</c:v>
                </c:pt>
                <c:pt idx="880">
                  <c:v>7</c:v>
                </c:pt>
                <c:pt idx="881">
                  <c:v>9</c:v>
                </c:pt>
                <c:pt idx="882">
                  <c:v>6</c:v>
                </c:pt>
                <c:pt idx="883">
                  <c:v>7</c:v>
                </c:pt>
                <c:pt idx="884">
                  <c:v>1</c:v>
                </c:pt>
                <c:pt idx="885">
                  <c:v>7</c:v>
                </c:pt>
                <c:pt idx="886">
                  <c:v>6</c:v>
                </c:pt>
                <c:pt idx="887">
                  <c:v>5</c:v>
                </c:pt>
                <c:pt idx="888">
                  <c:v>3</c:v>
                </c:pt>
                <c:pt idx="889">
                  <c:v>10</c:v>
                </c:pt>
                <c:pt idx="890">
                  <c:v>10</c:v>
                </c:pt>
                <c:pt idx="891">
                  <c:v>8</c:v>
                </c:pt>
                <c:pt idx="892">
                  <c:v>6</c:v>
                </c:pt>
                <c:pt idx="893">
                  <c:v>8</c:v>
                </c:pt>
                <c:pt idx="894">
                  <c:v>8</c:v>
                </c:pt>
                <c:pt idx="895">
                  <c:v>5</c:v>
                </c:pt>
                <c:pt idx="896">
                  <c:v>2</c:v>
                </c:pt>
                <c:pt idx="897">
                  <c:v>0</c:v>
                </c:pt>
                <c:pt idx="898">
                  <c:v>1</c:v>
                </c:pt>
                <c:pt idx="899">
                  <c:v>7</c:v>
                </c:pt>
                <c:pt idx="900">
                  <c:v>13</c:v>
                </c:pt>
                <c:pt idx="901">
                  <c:v>15</c:v>
                </c:pt>
                <c:pt idx="902">
                  <c:v>14</c:v>
                </c:pt>
                <c:pt idx="903">
                  <c:v>8</c:v>
                </c:pt>
                <c:pt idx="904">
                  <c:v>10</c:v>
                </c:pt>
                <c:pt idx="905">
                  <c:v>10</c:v>
                </c:pt>
                <c:pt idx="906">
                  <c:v>8</c:v>
                </c:pt>
                <c:pt idx="907">
                  <c:v>3</c:v>
                </c:pt>
                <c:pt idx="908">
                  <c:v>6</c:v>
                </c:pt>
                <c:pt idx="909">
                  <c:v>7</c:v>
                </c:pt>
                <c:pt idx="910">
                  <c:v>3</c:v>
                </c:pt>
                <c:pt idx="911">
                  <c:v>3</c:v>
                </c:pt>
                <c:pt idx="912">
                  <c:v>9</c:v>
                </c:pt>
                <c:pt idx="913">
                  <c:v>9</c:v>
                </c:pt>
                <c:pt idx="914">
                  <c:v>6</c:v>
                </c:pt>
                <c:pt idx="915">
                  <c:v>2</c:v>
                </c:pt>
                <c:pt idx="916">
                  <c:v>2</c:v>
                </c:pt>
                <c:pt idx="917">
                  <c:v>8</c:v>
                </c:pt>
                <c:pt idx="918">
                  <c:v>8</c:v>
                </c:pt>
                <c:pt idx="919">
                  <c:v>7</c:v>
                </c:pt>
                <c:pt idx="920">
                  <c:v>6</c:v>
                </c:pt>
                <c:pt idx="921">
                  <c:v>8</c:v>
                </c:pt>
                <c:pt idx="922">
                  <c:v>9</c:v>
                </c:pt>
                <c:pt idx="923">
                  <c:v>5</c:v>
                </c:pt>
                <c:pt idx="924">
                  <c:v>4</c:v>
                </c:pt>
                <c:pt idx="925">
                  <c:v>9</c:v>
                </c:pt>
                <c:pt idx="926">
                  <c:v>8</c:v>
                </c:pt>
                <c:pt idx="927">
                  <c:v>4</c:v>
                </c:pt>
                <c:pt idx="928">
                  <c:v>2</c:v>
                </c:pt>
                <c:pt idx="929">
                  <c:v>2</c:v>
                </c:pt>
                <c:pt idx="930">
                  <c:v>8</c:v>
                </c:pt>
                <c:pt idx="931">
                  <c:v>8</c:v>
                </c:pt>
                <c:pt idx="932">
                  <c:v>6</c:v>
                </c:pt>
                <c:pt idx="933">
                  <c:v>4</c:v>
                </c:pt>
                <c:pt idx="934">
                  <c:v>3</c:v>
                </c:pt>
                <c:pt idx="935">
                  <c:v>8</c:v>
                </c:pt>
                <c:pt idx="936">
                  <c:v>9</c:v>
                </c:pt>
                <c:pt idx="937">
                  <c:v>5</c:v>
                </c:pt>
                <c:pt idx="938">
                  <c:v>5</c:v>
                </c:pt>
                <c:pt idx="939">
                  <c:v>8</c:v>
                </c:pt>
                <c:pt idx="940">
                  <c:v>7</c:v>
                </c:pt>
                <c:pt idx="941">
                  <c:v>9</c:v>
                </c:pt>
                <c:pt idx="942">
                  <c:v>4</c:v>
                </c:pt>
                <c:pt idx="943">
                  <c:v>7</c:v>
                </c:pt>
                <c:pt idx="944">
                  <c:v>12</c:v>
                </c:pt>
                <c:pt idx="945">
                  <c:v>12</c:v>
                </c:pt>
                <c:pt idx="946">
                  <c:v>10</c:v>
                </c:pt>
                <c:pt idx="947">
                  <c:v>10</c:v>
                </c:pt>
                <c:pt idx="948">
                  <c:v>13</c:v>
                </c:pt>
                <c:pt idx="949">
                  <c:v>8</c:v>
                </c:pt>
                <c:pt idx="950">
                  <c:v>5</c:v>
                </c:pt>
                <c:pt idx="951">
                  <c:v>3</c:v>
                </c:pt>
                <c:pt idx="952">
                  <c:v>4</c:v>
                </c:pt>
                <c:pt idx="953">
                  <c:v>7</c:v>
                </c:pt>
                <c:pt idx="954">
                  <c:v>6</c:v>
                </c:pt>
                <c:pt idx="955">
                  <c:v>4</c:v>
                </c:pt>
                <c:pt idx="956">
                  <c:v>2</c:v>
                </c:pt>
                <c:pt idx="957">
                  <c:v>1</c:v>
                </c:pt>
                <c:pt idx="958">
                  <c:v>7</c:v>
                </c:pt>
                <c:pt idx="959">
                  <c:v>13</c:v>
                </c:pt>
                <c:pt idx="960">
                  <c:v>13</c:v>
                </c:pt>
                <c:pt idx="961">
                  <c:v>10</c:v>
                </c:pt>
                <c:pt idx="962">
                  <c:v>8</c:v>
                </c:pt>
                <c:pt idx="963">
                  <c:v>8</c:v>
                </c:pt>
                <c:pt idx="964">
                  <c:v>9</c:v>
                </c:pt>
                <c:pt idx="965">
                  <c:v>8</c:v>
                </c:pt>
                <c:pt idx="966">
                  <c:v>6</c:v>
                </c:pt>
                <c:pt idx="967">
                  <c:v>5</c:v>
                </c:pt>
                <c:pt idx="968">
                  <c:v>1</c:v>
                </c:pt>
                <c:pt idx="969">
                  <c:v>5</c:v>
                </c:pt>
                <c:pt idx="970">
                  <c:v>13</c:v>
                </c:pt>
                <c:pt idx="971">
                  <c:v>12</c:v>
                </c:pt>
                <c:pt idx="972">
                  <c:v>12</c:v>
                </c:pt>
                <c:pt idx="973">
                  <c:v>7</c:v>
                </c:pt>
                <c:pt idx="974">
                  <c:v>12</c:v>
                </c:pt>
                <c:pt idx="975">
                  <c:v>11</c:v>
                </c:pt>
                <c:pt idx="976">
                  <c:v>8</c:v>
                </c:pt>
                <c:pt idx="977">
                  <c:v>6</c:v>
                </c:pt>
                <c:pt idx="978">
                  <c:v>9</c:v>
                </c:pt>
                <c:pt idx="979">
                  <c:v>12</c:v>
                </c:pt>
                <c:pt idx="980">
                  <c:v>12</c:v>
                </c:pt>
                <c:pt idx="981">
                  <c:v>11</c:v>
                </c:pt>
                <c:pt idx="982">
                  <c:v>11</c:v>
                </c:pt>
                <c:pt idx="983">
                  <c:v>3</c:v>
                </c:pt>
                <c:pt idx="984">
                  <c:v>6</c:v>
                </c:pt>
                <c:pt idx="985">
                  <c:v>7</c:v>
                </c:pt>
                <c:pt idx="986">
                  <c:v>5</c:v>
                </c:pt>
                <c:pt idx="987">
                  <c:v>1</c:v>
                </c:pt>
                <c:pt idx="988">
                  <c:v>2</c:v>
                </c:pt>
                <c:pt idx="989">
                  <c:v>8</c:v>
                </c:pt>
                <c:pt idx="990">
                  <c:v>11</c:v>
                </c:pt>
                <c:pt idx="991">
                  <c:v>9</c:v>
                </c:pt>
                <c:pt idx="992">
                  <c:v>9</c:v>
                </c:pt>
                <c:pt idx="993">
                  <c:v>2</c:v>
                </c:pt>
                <c:pt idx="994">
                  <c:v>8</c:v>
                </c:pt>
                <c:pt idx="995">
                  <c:v>14</c:v>
                </c:pt>
                <c:pt idx="996">
                  <c:v>20</c:v>
                </c:pt>
                <c:pt idx="997">
                  <c:v>26</c:v>
                </c:pt>
                <c:pt idx="998">
                  <c:v>26</c:v>
                </c:pt>
                <c:pt idx="999">
                  <c:v>22</c:v>
                </c:pt>
                <c:pt idx="1000">
                  <c:v>15</c:v>
                </c:pt>
                <c:pt idx="1001">
                  <c:v>9</c:v>
                </c:pt>
                <c:pt idx="1002">
                  <c:v>2</c:v>
                </c:pt>
                <c:pt idx="1003">
                  <c:v>8</c:v>
                </c:pt>
                <c:pt idx="1004">
                  <c:v>8</c:v>
                </c:pt>
                <c:pt idx="1005">
                  <c:v>8</c:v>
                </c:pt>
                <c:pt idx="1006">
                  <c:v>6</c:v>
                </c:pt>
                <c:pt idx="1007">
                  <c:v>9</c:v>
                </c:pt>
                <c:pt idx="1008">
                  <c:v>15</c:v>
                </c:pt>
                <c:pt idx="1009">
                  <c:v>22</c:v>
                </c:pt>
                <c:pt idx="1010">
                  <c:v>28</c:v>
                </c:pt>
                <c:pt idx="1011">
                  <c:v>32</c:v>
                </c:pt>
                <c:pt idx="1012">
                  <c:v>37</c:v>
                </c:pt>
                <c:pt idx="1013">
                  <c:v>32</c:v>
                </c:pt>
                <c:pt idx="1014">
                  <c:v>23</c:v>
                </c:pt>
                <c:pt idx="1015">
                  <c:v>15</c:v>
                </c:pt>
                <c:pt idx="1016">
                  <c:v>6</c:v>
                </c:pt>
                <c:pt idx="1017">
                  <c:v>5</c:v>
                </c:pt>
                <c:pt idx="1018">
                  <c:v>1</c:v>
                </c:pt>
                <c:pt idx="1019">
                  <c:v>9</c:v>
                </c:pt>
                <c:pt idx="1020">
                  <c:v>13</c:v>
                </c:pt>
                <c:pt idx="1021">
                  <c:v>20</c:v>
                </c:pt>
                <c:pt idx="1022">
                  <c:v>25</c:v>
                </c:pt>
                <c:pt idx="1023">
                  <c:v>28</c:v>
                </c:pt>
                <c:pt idx="1024">
                  <c:v>31</c:v>
                </c:pt>
                <c:pt idx="1025">
                  <c:v>33</c:v>
                </c:pt>
                <c:pt idx="1026">
                  <c:v>35</c:v>
                </c:pt>
                <c:pt idx="1027">
                  <c:v>38</c:v>
                </c:pt>
                <c:pt idx="1028">
                  <c:v>32</c:v>
                </c:pt>
                <c:pt idx="1029">
                  <c:v>23</c:v>
                </c:pt>
                <c:pt idx="1030">
                  <c:v>16</c:v>
                </c:pt>
                <c:pt idx="1031">
                  <c:v>9</c:v>
                </c:pt>
                <c:pt idx="1032">
                  <c:v>3</c:v>
                </c:pt>
                <c:pt idx="1033">
                  <c:v>1</c:v>
                </c:pt>
                <c:pt idx="1034">
                  <c:v>7</c:v>
                </c:pt>
                <c:pt idx="1035">
                  <c:v>13</c:v>
                </c:pt>
                <c:pt idx="1036">
                  <c:v>18</c:v>
                </c:pt>
                <c:pt idx="1037">
                  <c:v>22</c:v>
                </c:pt>
                <c:pt idx="1038">
                  <c:v>24</c:v>
                </c:pt>
                <c:pt idx="1039">
                  <c:v>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05A-4E60-ADD5-CB345E051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889967"/>
        <c:axId val="707437375"/>
      </c:scatterChart>
      <c:valAx>
        <c:axId val="52488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Time</a:t>
                </a:r>
                <a:endParaRPr lang="en-IN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7437375"/>
        <c:crosses val="autoZero"/>
        <c:crossBetween val="midCat"/>
      </c:valAx>
      <c:valAx>
        <c:axId val="707437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Total</a:t>
                </a:r>
                <a:r>
                  <a:rPr lang="en-US" sz="1800" baseline="0" dirty="0"/>
                  <a:t> stopped vehicle</a:t>
                </a:r>
                <a:endParaRPr lang="en-IN" sz="1800" dirty="0"/>
              </a:p>
            </c:rich>
          </c:tx>
          <c:layout>
            <c:manualLayout>
              <c:xMode val="edge"/>
              <c:yMode val="edge"/>
              <c:x val="6.7423365646998865E-3"/>
              <c:y val="0.33659954477521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889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000"/>
              <a:t>Average no. of cars waiting for random trip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LQF</c:v>
                </c:pt>
                <c:pt idx="1">
                  <c:v>Q-Learning</c:v>
                </c:pt>
                <c:pt idx="2">
                  <c:v>short cycle</c:v>
                </c:pt>
                <c:pt idx="3">
                  <c:v>long cycle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5-4734-84E9-4BE617F9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7323088"/>
        <c:axId val="1169081504"/>
      </c:barChart>
      <c:catAx>
        <c:axId val="116732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9081504"/>
        <c:crosses val="autoZero"/>
        <c:auto val="1"/>
        <c:lblAlgn val="ctr"/>
        <c:lblOffset val="100"/>
        <c:noMultiLvlLbl val="0"/>
      </c:catAx>
      <c:valAx>
        <c:axId val="1169081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Average</a:t>
                </a:r>
                <a:r>
                  <a:rPr lang="en-US" sz="1600" baseline="0" dirty="0"/>
                  <a:t> no, of car waiting</a:t>
                </a:r>
                <a:endParaRPr lang="en-IN" sz="1600" dirty="0"/>
              </a:p>
            </c:rich>
          </c:tx>
          <c:layout>
            <c:manualLayout>
              <c:xMode val="edge"/>
              <c:yMode val="edge"/>
              <c:x val="4.1972717733473244E-3"/>
              <c:y val="0.206579572548715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7323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15:49:36.25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418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83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293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02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41002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161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16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78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74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93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36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79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27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9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3656-B615-4FEB-94A6-A5BAD730A999}" type="datetimeFigureOut">
              <a:rPr lang="en-IN" smtClean="0"/>
              <a:t>30-11-2020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54058D7-39FD-42CC-9B4F-A2496A6271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2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openstreetmap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4FEC6-5983-435C-9A68-252A30E01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9378" y="200024"/>
            <a:ext cx="9562622" cy="3041231"/>
          </a:xfrm>
        </p:spPr>
        <p:txBody>
          <a:bodyPr>
            <a:noAutofit/>
          </a:bodyPr>
          <a:lstStyle/>
          <a:p>
            <a:pPr marL="6350" marR="31115" indent="-6350">
              <a:lnSpc>
                <a:spcPct val="107000"/>
              </a:lnSpc>
              <a:spcBef>
                <a:spcPts val="0"/>
              </a:spcBef>
              <a:spcAft>
                <a:spcPts val="125"/>
              </a:spcAft>
            </a:pPr>
            <a:r>
              <a:rPr lang="en-IN" b="1" kern="0" dirty="0">
                <a:solidFill>
                  <a:srgbClr val="000000"/>
                </a:solidFill>
                <a:effectLst/>
                <a:latin typeface="Arial Rounded MT Bold" panose="020F0704030504030204" pitchFamily="34" charset="0"/>
                <a:ea typeface="Times New Roman" panose="02020603050405020304" pitchFamily="18" charset="0"/>
              </a:rPr>
              <a:t>Evaluating Traffic Management Strategies at an intersection using SUMO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1C5A8-604E-4379-9315-32650C3483D3}"/>
              </a:ext>
            </a:extLst>
          </p:cNvPr>
          <p:cNvSpPr/>
          <p:nvPr/>
        </p:nvSpPr>
        <p:spPr>
          <a:xfrm>
            <a:off x="9265621" y="5910560"/>
            <a:ext cx="25571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Divyanshu Upadhyay</a:t>
            </a:r>
          </a:p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17064007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585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708-96EF-4CC0-9DDB-04278975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Node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553B4-4ABA-4336-A5F5-F51858C6E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4CCB6-8938-4536-AD60-2B611A5802F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" t="20753" r="40412" b="16319"/>
          <a:stretch/>
        </p:blipFill>
        <p:spPr bwMode="auto">
          <a:xfrm>
            <a:off x="2589212" y="2133600"/>
            <a:ext cx="8911687" cy="3777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908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16F9-2C6D-4090-894E-165AD672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Edge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F1DE-894B-436A-8BB4-B1C8F6AA2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21346-4D51-486E-85E7-A67FDEE4C20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 t="20548" r="39871" b="15525"/>
          <a:stretch/>
        </p:blipFill>
        <p:spPr bwMode="auto">
          <a:xfrm>
            <a:off x="2589212" y="2133600"/>
            <a:ext cx="8911687" cy="3777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49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AC3E-CE9A-4401-BB50-AFE2A0CC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Type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D773-2E9D-4B4A-90E1-13745D835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DB6F8-94EA-4CE1-8B6F-F3370E8DC20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20548" r="40456" b="15940"/>
          <a:stretch/>
        </p:blipFill>
        <p:spPr bwMode="auto">
          <a:xfrm>
            <a:off x="2589212" y="2133600"/>
            <a:ext cx="8977948" cy="3777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163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FE7F-2831-4BD6-8BB2-91671094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Manual method :</a:t>
            </a:r>
            <a:endParaRPr lang="en-IN" sz="4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6EB39-D9BE-4A6F-8A88-59178A607A2C}"/>
              </a:ext>
            </a:extLst>
          </p:cNvPr>
          <p:cNvSpPr/>
          <p:nvPr/>
        </p:nvSpPr>
        <p:spPr>
          <a:xfrm>
            <a:off x="1918222" y="3043107"/>
            <a:ext cx="2023463" cy="128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BB335-EF7F-4458-8217-416408B0822B}"/>
              </a:ext>
            </a:extLst>
          </p:cNvPr>
          <p:cNvSpPr/>
          <p:nvPr/>
        </p:nvSpPr>
        <p:spPr>
          <a:xfrm>
            <a:off x="4414330" y="3044586"/>
            <a:ext cx="2023463" cy="128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232322-0693-48AB-8134-56BA24DC02CE}"/>
              </a:ext>
            </a:extLst>
          </p:cNvPr>
          <p:cNvSpPr/>
          <p:nvPr/>
        </p:nvSpPr>
        <p:spPr>
          <a:xfrm>
            <a:off x="6846819" y="3035707"/>
            <a:ext cx="2023463" cy="128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929CAB-AFF7-490A-89E1-7AA99DAD1E9C}"/>
              </a:ext>
            </a:extLst>
          </p:cNvPr>
          <p:cNvSpPr/>
          <p:nvPr/>
        </p:nvSpPr>
        <p:spPr>
          <a:xfrm>
            <a:off x="9607789" y="3035708"/>
            <a:ext cx="2023463" cy="128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7A873D-1785-4FC5-B9A5-3D3747810166}"/>
              </a:ext>
            </a:extLst>
          </p:cNvPr>
          <p:cNvSpPr/>
          <p:nvPr/>
        </p:nvSpPr>
        <p:spPr>
          <a:xfrm>
            <a:off x="1919702" y="3337550"/>
            <a:ext cx="2023463" cy="1280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31649D-70AB-4B54-A26B-FD1C11B26EAF}"/>
              </a:ext>
            </a:extLst>
          </p:cNvPr>
          <p:cNvSpPr/>
          <p:nvPr/>
        </p:nvSpPr>
        <p:spPr>
          <a:xfrm>
            <a:off x="4406926" y="3339030"/>
            <a:ext cx="2023463" cy="1280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11281-E376-4B84-8756-225430F05F40}"/>
              </a:ext>
            </a:extLst>
          </p:cNvPr>
          <p:cNvSpPr/>
          <p:nvPr/>
        </p:nvSpPr>
        <p:spPr>
          <a:xfrm>
            <a:off x="6837940" y="3337550"/>
            <a:ext cx="2023463" cy="1280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F50BE6-0E98-459A-A40F-4206AE507AFC}"/>
              </a:ext>
            </a:extLst>
          </p:cNvPr>
          <p:cNvSpPr/>
          <p:nvPr/>
        </p:nvSpPr>
        <p:spPr>
          <a:xfrm>
            <a:off x="9598905" y="3337550"/>
            <a:ext cx="2023463" cy="1280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1E599-D79F-4815-8CF3-A7DC25BD8DE7}"/>
              </a:ext>
            </a:extLst>
          </p:cNvPr>
          <p:cNvSpPr/>
          <p:nvPr/>
        </p:nvSpPr>
        <p:spPr>
          <a:xfrm>
            <a:off x="1888654" y="3723830"/>
            <a:ext cx="20425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Nodes.nod.xml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F3DE1-1FA5-4741-BEB9-BB5BF7E37D77}"/>
              </a:ext>
            </a:extLst>
          </p:cNvPr>
          <p:cNvSpPr/>
          <p:nvPr/>
        </p:nvSpPr>
        <p:spPr>
          <a:xfrm>
            <a:off x="4425670" y="3715810"/>
            <a:ext cx="19255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edge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.edg.xml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9705D-CDF1-472F-B440-9035AC32BA14}"/>
              </a:ext>
            </a:extLst>
          </p:cNvPr>
          <p:cNvSpPr/>
          <p:nvPr/>
        </p:nvSpPr>
        <p:spPr>
          <a:xfrm>
            <a:off x="6887320" y="3707790"/>
            <a:ext cx="18950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Type.type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.xml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3EA65-2448-4E8C-9771-C3C076581227}"/>
              </a:ext>
            </a:extLst>
          </p:cNvPr>
          <p:cNvSpPr/>
          <p:nvPr/>
        </p:nvSpPr>
        <p:spPr>
          <a:xfrm>
            <a:off x="9642609" y="3723832"/>
            <a:ext cx="20633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My_net.net.xml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3BC49F-FBA0-45D0-82BF-0197610E9B40}"/>
              </a:ext>
            </a:extLst>
          </p:cNvPr>
          <p:cNvSpPr/>
          <p:nvPr/>
        </p:nvSpPr>
        <p:spPr>
          <a:xfrm>
            <a:off x="3887575" y="3446180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9E65E-C651-4F77-BC50-0506FEDA7CD2}"/>
              </a:ext>
            </a:extLst>
          </p:cNvPr>
          <p:cNvSpPr/>
          <p:nvPr/>
        </p:nvSpPr>
        <p:spPr>
          <a:xfrm>
            <a:off x="6339296" y="3438783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C60A4-EFB3-4CFA-A5DA-EDC40E986F6C}"/>
              </a:ext>
            </a:extLst>
          </p:cNvPr>
          <p:cNvSpPr/>
          <p:nvPr/>
        </p:nvSpPr>
        <p:spPr>
          <a:xfrm>
            <a:off x="8922703" y="3447658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021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4360-BE68-45AF-BFED-C0DBABC1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Net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7986-4D73-4F33-A24B-D20BA3EB8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C2205-F15C-419B-8464-1797E674098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21057" r="40265" b="14857"/>
          <a:stretch/>
        </p:blipFill>
        <p:spPr bwMode="auto">
          <a:xfrm>
            <a:off x="2589212" y="2133600"/>
            <a:ext cx="8911686" cy="3777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116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E8E9-1B9C-46BA-BCFE-01D529D2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Route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B8A8-4702-48B2-830C-8CD68C27B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35D3-D7D9-49D4-8A31-41BF9FEFEBA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20831" r="40137" b="15991"/>
          <a:stretch/>
        </p:blipFill>
        <p:spPr bwMode="auto">
          <a:xfrm>
            <a:off x="2589212" y="2133600"/>
            <a:ext cx="8911687" cy="3777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18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6651-6C84-4BAD-A3AD-6E5F9738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Configuration file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FF83C-77AC-424B-98D1-C9C316CA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E2802-C4C3-43FD-9BC3-847EBAC3C0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21058" r="40010" b="15544"/>
          <a:stretch/>
        </p:blipFill>
        <p:spPr bwMode="auto">
          <a:xfrm>
            <a:off x="2589212" y="2133600"/>
            <a:ext cx="8911687" cy="3901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018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04B2-D7E9-4C6E-A469-B2D057B5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85" y="162553"/>
            <a:ext cx="9284750" cy="1623790"/>
          </a:xfrm>
        </p:spPr>
        <p:txBody>
          <a:bodyPr>
            <a:noAutofit/>
          </a:bodyPr>
          <a:lstStyle/>
          <a:p>
            <a:r>
              <a:rPr lang="en-US" sz="4400" dirty="0"/>
              <a:t>Acquiring a map from OpenStreetMap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AD4DB-C9CF-4EAF-BC19-CB329280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86343"/>
            <a:ext cx="8915400" cy="3777622"/>
          </a:xfrm>
        </p:spPr>
        <p:txBody>
          <a:bodyPr/>
          <a:lstStyle/>
          <a:p>
            <a:pPr marL="457200" marR="0" indent="0" algn="just">
              <a:lnSpc>
                <a:spcPct val="107000"/>
              </a:lnSpc>
              <a:spcBef>
                <a:spcPts val="0"/>
              </a:spcBef>
              <a:spcAft>
                <a:spcPts val="24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Web browser and access the web page at: </a:t>
            </a:r>
          </a:p>
          <a:p>
            <a:pPr marL="457200" marR="0" indent="0" algn="just">
              <a:lnSpc>
                <a:spcPct val="107000"/>
              </a:lnSpc>
              <a:spcBef>
                <a:spcPts val="0"/>
              </a:spcBef>
              <a:spcAft>
                <a:spcPts val="240"/>
              </a:spcAft>
            </a:pPr>
            <a:r>
              <a:rPr lang="en-IN" sz="24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www.openstreetmap.org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B2068-B2A5-49E4-89E4-CADFA097944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8" b="4802"/>
          <a:stretch/>
        </p:blipFill>
        <p:spPr bwMode="auto">
          <a:xfrm>
            <a:off x="3004185" y="2917825"/>
            <a:ext cx="7869555" cy="3777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851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2C119-7B61-47E9-964C-F683647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Convert the Map into SUMO Network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376EF-C890-4E62-9626-E549A6FD9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NETCONVERT tool to convert the OSM ﬁle to the .net.xml ﬁle format, in order to use it for the SUMO simulation.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 simulation scenarios require different modes of traffic and thus different parts of the traffic infrastructure to be imported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B6BEBA-2BB2-49C1-8809-D01976B45C98}"/>
              </a:ext>
            </a:extLst>
          </p:cNvPr>
          <p:cNvSpPr/>
          <p:nvPr/>
        </p:nvSpPr>
        <p:spPr>
          <a:xfrm>
            <a:off x="4241165" y="3116580"/>
            <a:ext cx="5361623" cy="6248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-6350" algn="ctr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</a:pP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netconvert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osm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osm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-o .net.xml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51FCFA-2D9D-4934-A38E-B64671FA106C}"/>
              </a:ext>
            </a:extLst>
          </p:cNvPr>
          <p:cNvSpPr/>
          <p:nvPr/>
        </p:nvSpPr>
        <p:spPr>
          <a:xfrm>
            <a:off x="4241165" y="5449263"/>
            <a:ext cx="5361623" cy="10001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-6350" algn="just">
              <a:lnSpc>
                <a:spcPct val="110000"/>
              </a:lnSpc>
              <a:spcBef>
                <a:spcPts val="0"/>
              </a:spcBef>
              <a:spcAft>
                <a:spcPts val="25"/>
              </a:spcAf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geometry.remove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roundabouts.guess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ramps.guess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junctions.join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tls.guess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-signals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tls.discard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-simple --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tls.join</a:t>
            </a:r>
            <a:endParaRPr lang="en-I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04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3E40-4733-44EA-8E34-4005C85F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752" y="228600"/>
            <a:ext cx="8915400" cy="3777622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200" dirty="0"/>
              <a:t>Use the POLYCONVERT tool to import polygons from OSM-data and produce a Sumo-polygon ﬁle.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0DFCC-4064-48DD-AB0E-E80BC690EF1E}"/>
              </a:ext>
            </a:extLst>
          </p:cNvPr>
          <p:cNvPicPr/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3" t="14491" r="23197" b="5113"/>
          <a:stretch/>
        </p:blipFill>
        <p:spPr bwMode="auto">
          <a:xfrm>
            <a:off x="2509996" y="1798320"/>
            <a:ext cx="8570912" cy="4991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27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71CC-56E7-4880-A8CB-061330B9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CE4A-1B56-49DE-9210-0D2D8A8B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9360950" cy="5003486"/>
          </a:xfrm>
        </p:spPr>
        <p:txBody>
          <a:bodyPr>
            <a:normAutofit/>
          </a:bodyPr>
          <a:lstStyle/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Due to fast economic development in India, light-duty vehicle transportation for personal use is experiencing radical growth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 led to traffic congestion which is becoming more and more serious in many cities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India, until last two decades, the on-road emissions and their ill eﬀects were not taken seriously, thus, no real eﬀort was carried in transportation emission modelling area.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ignalised intersections are considered as pollution hot spots.</a:t>
            </a:r>
          </a:p>
        </p:txBody>
      </p:sp>
    </p:spTree>
    <p:extLst>
      <p:ext uri="{BB962C8B-B14F-4D97-AF65-F5344CB8AC3E}">
        <p14:creationId xmlns:p14="http://schemas.microsoft.com/office/powerpoint/2010/main" val="3398913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3E40-4733-44EA-8E34-4005C85F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7752" y="685800"/>
            <a:ext cx="8915400" cy="37776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sz="3500" dirty="0"/>
              <a:t>Use the POLYCONVERT tool to import polygons from OSM-data and produce a Sumo-polygon ﬁle</a:t>
            </a:r>
          </a:p>
          <a:p>
            <a:endParaRPr lang="en-US" sz="35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3800" dirty="0"/>
              <a:t>The generated polygon ﬁle can now be used in a conﬁguration ﬁle for sumo-</a:t>
            </a:r>
            <a:r>
              <a:rPr lang="en-US" sz="3800" dirty="0" err="1"/>
              <a:t>gui</a:t>
            </a:r>
            <a:endParaRPr lang="en-US" sz="3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2249AE-3E48-4BF3-AE21-D45440FE1AEA}"/>
              </a:ext>
            </a:extLst>
          </p:cNvPr>
          <p:cNvSpPr/>
          <p:nvPr/>
        </p:nvSpPr>
        <p:spPr>
          <a:xfrm>
            <a:off x="3491526" y="1948778"/>
            <a:ext cx="6753247" cy="125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00" dirty="0" err="1">
                <a:solidFill>
                  <a:schemeClr val="tx1"/>
                </a:solidFill>
              </a:rPr>
              <a:t>polyconvert</a:t>
            </a:r>
            <a:r>
              <a:rPr lang="en-IN" sz="1600" dirty="0">
                <a:solidFill>
                  <a:schemeClr val="tx1"/>
                </a:solidFill>
              </a:rPr>
              <a:t> --net-file &lt;name&gt;.net.xml --</a:t>
            </a:r>
            <a:r>
              <a:rPr lang="en-IN" sz="1600" dirty="0" err="1">
                <a:solidFill>
                  <a:schemeClr val="tx1"/>
                </a:solidFill>
              </a:rPr>
              <a:t>osm</a:t>
            </a:r>
            <a:r>
              <a:rPr lang="en-IN" sz="1600" dirty="0">
                <a:solidFill>
                  <a:schemeClr val="tx1"/>
                </a:solidFill>
              </a:rPr>
              <a:t>-files &lt;name&gt;.</a:t>
            </a:r>
            <a:r>
              <a:rPr lang="en-IN" sz="1600" dirty="0" err="1">
                <a:solidFill>
                  <a:schemeClr val="tx1"/>
                </a:solidFill>
              </a:rPr>
              <a:t>osm</a:t>
            </a:r>
            <a:r>
              <a:rPr lang="en-IN" sz="1600" dirty="0">
                <a:solidFill>
                  <a:schemeClr val="tx1"/>
                </a:solidFill>
              </a:rPr>
              <a:t> --type-file typemap.xml -o &lt;name&gt;.poly.xml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373F71-39DC-47AE-B26C-1C32F3F29505}"/>
              </a:ext>
            </a:extLst>
          </p:cNvPr>
          <p:cNvSpPr/>
          <p:nvPr/>
        </p:nvSpPr>
        <p:spPr>
          <a:xfrm>
            <a:off x="3491526" y="4644128"/>
            <a:ext cx="7168985" cy="1880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&lt;configuration&gt; </a:t>
            </a:r>
          </a:p>
          <a:p>
            <a:r>
              <a:rPr lang="en-IN" sz="1600" dirty="0">
                <a:solidFill>
                  <a:schemeClr val="tx1"/>
                </a:solidFill>
              </a:rPr>
              <a:t>	&lt;input&gt;</a:t>
            </a:r>
          </a:p>
          <a:p>
            <a:r>
              <a:rPr lang="en-IN" sz="1600" dirty="0">
                <a:solidFill>
                  <a:schemeClr val="tx1"/>
                </a:solidFill>
              </a:rPr>
              <a:t>		&lt;net-file value="example.net.xml"/&gt; </a:t>
            </a:r>
          </a:p>
          <a:p>
            <a:r>
              <a:rPr lang="en-IN" sz="1600" dirty="0">
                <a:solidFill>
                  <a:schemeClr val="tx1"/>
                </a:solidFill>
              </a:rPr>
              <a:t>		&lt;additional-files value="example.poly.xml"/&gt;</a:t>
            </a:r>
          </a:p>
          <a:p>
            <a:r>
              <a:rPr lang="en-IN" sz="1600" dirty="0">
                <a:solidFill>
                  <a:schemeClr val="tx1"/>
                </a:solidFill>
              </a:rPr>
              <a:t>	&lt;/input&gt;</a:t>
            </a:r>
          </a:p>
          <a:p>
            <a:r>
              <a:rPr lang="en-IN" sz="1600" dirty="0">
                <a:solidFill>
                  <a:schemeClr val="tx1"/>
                </a:solidFill>
              </a:rPr>
              <a:t>&lt;/configuration&gt;</a:t>
            </a:r>
          </a:p>
          <a:p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1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4940-3823-41A5-A66C-34813A50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trip and route to the network using build-in Python scripts randomTrips.py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E1869-D8EE-4C2F-BCCE-52E308FB5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" b="6218"/>
          <a:stretch/>
        </p:blipFill>
        <p:spPr>
          <a:xfrm>
            <a:off x="3220673" y="1905000"/>
            <a:ext cx="6947185" cy="368793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441514-00F5-4168-B955-F7037AD5DC4E}"/>
              </a:ext>
            </a:extLst>
          </p:cNvPr>
          <p:cNvSpPr/>
          <p:nvPr/>
        </p:nvSpPr>
        <p:spPr>
          <a:xfrm>
            <a:off x="3326212" y="5841597"/>
            <a:ext cx="6820965" cy="56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randomTrips.py -n name.net.xml -e 5000 -r name.rou.xml</a:t>
            </a:r>
          </a:p>
        </p:txBody>
      </p:sp>
    </p:spTree>
    <p:extLst>
      <p:ext uri="{BB962C8B-B14F-4D97-AF65-F5344CB8AC3E}">
        <p14:creationId xmlns:p14="http://schemas.microsoft.com/office/powerpoint/2010/main" val="172039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494F-11ED-43CB-B2D4-EA4F5096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8024768" cy="1053770"/>
          </a:xfrm>
        </p:spPr>
        <p:txBody>
          <a:bodyPr>
            <a:normAutofit fontScale="90000"/>
          </a:bodyPr>
          <a:lstStyle/>
          <a:p>
            <a:pPr marL="6350" marR="0" indent="4508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5300" b="1" u="sng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en-IN" sz="5300" b="1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 from OpenStreetMap </a:t>
            </a:r>
            <a:br>
              <a:rPr lang="en-IN" sz="53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IN" sz="53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E4FFD3-900A-4F9C-8044-F053303D7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" b="5813"/>
          <a:stretch/>
        </p:blipFill>
        <p:spPr>
          <a:xfrm>
            <a:off x="6667027" y="1905000"/>
            <a:ext cx="5288030" cy="41318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7FD20B-D2AE-4705-A70C-8ABA594C691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8" b="4802"/>
          <a:stretch/>
        </p:blipFill>
        <p:spPr bwMode="auto">
          <a:xfrm>
            <a:off x="705045" y="1905000"/>
            <a:ext cx="4819929" cy="41318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1C702648-CA90-4B09-9DD0-F75F04C548DF}"/>
              </a:ext>
            </a:extLst>
          </p:cNvPr>
          <p:cNvSpPr/>
          <p:nvPr/>
        </p:nvSpPr>
        <p:spPr>
          <a:xfrm>
            <a:off x="5736506" y="3524435"/>
            <a:ext cx="718988" cy="54153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9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9ABC-F177-4B0A-8B6E-638669CD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map.sumocfg - SUMO 1.3.1 2020-06-29 03-43-55">
            <a:hlinkClick r:id="" action="ppaction://media"/>
            <a:extLst>
              <a:ext uri="{FF2B5EF4-FFF2-40B4-BE49-F238E27FC236}">
                <a16:creationId xmlns:a16="http://schemas.microsoft.com/office/drawing/2014/main" id="{7C53FBE9-EC61-40D5-B783-10DC6EF0C53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 end="2836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74"/>
            <a:ext cx="12192182" cy="6376048"/>
          </a:xfrm>
        </p:spPr>
      </p:pic>
    </p:spTree>
    <p:extLst>
      <p:ext uri="{BB962C8B-B14F-4D97-AF65-F5344CB8AC3E}">
        <p14:creationId xmlns:p14="http://schemas.microsoft.com/office/powerpoint/2010/main" val="114268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7858-C21A-492B-ACB5-E2D02E2A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APPROACH</a:t>
            </a:r>
            <a:r>
              <a:rPr lang="en-IN" sz="4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IN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7C514-D052-4307-BDA9-3E74249B4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905000"/>
            <a:ext cx="9364663" cy="4762500"/>
          </a:xfrm>
        </p:spPr>
        <p:txBody>
          <a:bodyPr>
            <a:noAutofit/>
          </a:bodyPr>
          <a:lstStyle/>
          <a:p>
            <a:r>
              <a:rPr lang="en-I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have chosen an intersection (say BHU Main Gate) and generated a model by extracting data from OSM</a:t>
            </a:r>
          </a:p>
          <a:p>
            <a:r>
              <a:rPr lang="en-IN" sz="3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hen use poly SUMO file to get a model of that intersection</a:t>
            </a:r>
          </a:p>
          <a:p>
            <a:r>
              <a:rPr lang="en-I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have attached a RandomTrip.py file to see the flow of random traffic over the intersection</a:t>
            </a:r>
          </a:p>
          <a:p>
            <a:r>
              <a:rPr lang="en-IN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Now our aim is to compare the various traffic signal algorithm for this random trips to decide which case have minimised traffic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77883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0C7E-61A3-442C-8A6F-71759703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7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/>
              <a:t>Algorithms used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7693-8848-4EB3-96E0-4D65878CD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675" y="1905000"/>
            <a:ext cx="9323310" cy="4495800"/>
          </a:xfrm>
        </p:spPr>
        <p:txBody>
          <a:bodyPr>
            <a:normAutofit/>
          </a:bodyPr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510"/>
              </a:spcAft>
              <a:buNone/>
            </a:pPr>
            <a:r>
              <a:rPr lang="en-IN" sz="3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IN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algorithms are implemented and compared against each other are :</a:t>
            </a:r>
            <a:endParaRPr lang="en-IN" sz="3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510"/>
              </a:spcAft>
              <a:buFont typeface="Symbol" panose="05050102010706020507" pitchFamily="18" charset="2"/>
              <a:buChar char=""/>
            </a:pPr>
            <a:r>
              <a:rPr lang="en-IN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Short Cycle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510"/>
              </a:spcAft>
              <a:buFont typeface="Symbol" panose="05050102010706020507" pitchFamily="18" charset="2"/>
              <a:buChar char=""/>
            </a:pPr>
            <a:r>
              <a:rPr lang="en-IN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Long Cycle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510"/>
              </a:spcAft>
              <a:buFont typeface="Symbol" panose="05050102010706020507" pitchFamily="18" charset="2"/>
              <a:buChar char=""/>
            </a:pPr>
            <a:r>
              <a:rPr lang="en-IN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Q-learning approach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510"/>
              </a:spcAft>
              <a:buFont typeface="Symbol" panose="05050102010706020507" pitchFamily="18" charset="2"/>
              <a:buChar char=""/>
            </a:pPr>
            <a:r>
              <a:rPr lang="en-IN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Longest Queue First (LQF)</a:t>
            </a:r>
            <a:endParaRPr lang="en-IN" sz="3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1305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AA2E-E9FD-4B29-B428-CB982E5C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540" y="514905"/>
            <a:ext cx="9294072" cy="53963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48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Short Cycle</a:t>
            </a:r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 Cycle changes the phase every 15 seconds in a round-robin fashion</a:t>
            </a:r>
          </a:p>
          <a:p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4800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Long Cycle</a:t>
            </a:r>
            <a:r>
              <a:rPr lang="en-IN" sz="4800" dirty="0">
                <a:solidFill>
                  <a:srgbClr val="000000"/>
                </a:solidFill>
                <a:latin typeface="Times New Roman" panose="02020603050405020304" pitchFamily="18" charset="0"/>
              </a:rPr>
              <a:t> :</a:t>
            </a:r>
          </a:p>
          <a:p>
            <a:endParaRPr lang="en-IN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Long Cycle changes the phase every 45 seconds in a round-robin fashion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782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418B-312E-44D4-98D2-CA1E1109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Longest Queue First (LQF)</a:t>
            </a:r>
            <a:b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DAEE-076B-4052-BACB-A207694A0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09775"/>
            <a:ext cx="9412288" cy="4572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LQF chooses to let the direction with the highest number of cars be green. 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real world, it is not possible to directly ﬁnd queue lengths, and we extracted this information directly from the simulator.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LQF is a greedy algorithm, it is given more information than Q-learning, which makes it a reasonable target for comparison.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1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E993-B256-4272-8D41-C4659D43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Q-learning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C63E-747C-4F40-9020-4188A4C78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24025"/>
            <a:ext cx="8915400" cy="3777622"/>
          </a:xfrm>
        </p:spPr>
        <p:txBody>
          <a:bodyPr>
            <a:noAutofit/>
          </a:bodyPr>
          <a:lstStyle/>
          <a:p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‘Q’ in Q-learning stands for quality ( Quality in this case represents how useful a given action is in gaining some future reward )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lgorithm that seeks to find the best action to take given the current state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-learning function learns from actions that are outside the current policy, like taking random actions, and therefore a policy isn’t needed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-learning seeks to learn a policy that maximizes the total reward.</a:t>
            </a:r>
            <a:endParaRPr lang="en-IN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8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1A3F-7768-4E6B-BDD6-56135A05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02639"/>
            <a:ext cx="9602788" cy="4726536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the 3 basic steps:</a:t>
            </a:r>
          </a:p>
          <a:p>
            <a:pPr algn="l"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Agent starts in a state (s1) takes an action (a1) and receives a reward (r1)</a:t>
            </a:r>
          </a:p>
          <a:p>
            <a:pPr algn="l"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Agent selects action by referencing Q-table with highest value (max) </a:t>
            </a:r>
            <a:r>
              <a:rPr lang="en-US" sz="3600" b="1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random (epsilon, ε)</a:t>
            </a:r>
          </a:p>
          <a:p>
            <a:pPr algn="l">
              <a:buFont typeface="+mj-lt"/>
              <a:buAutoNum type="arabicPeriod"/>
            </a:pPr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Q-values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4ADD7E-0F23-4790-8536-F8F2777A830D}"/>
              </a:ext>
            </a:extLst>
          </p:cNvPr>
          <p:cNvSpPr/>
          <p:nvPr/>
        </p:nvSpPr>
        <p:spPr>
          <a:xfrm>
            <a:off x="2592926" y="5161340"/>
            <a:ext cx="8911686" cy="10725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enlo"/>
              </a:rPr>
              <a:t>Q[state, action] = Q[state, action] + </a:t>
            </a: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Menlo"/>
              </a:rPr>
              <a:t>lr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enlo"/>
              </a:rPr>
              <a:t> * (reward + gamma * </a:t>
            </a: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Menlo"/>
              </a:rPr>
              <a:t>np.max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enlo"/>
              </a:rPr>
              <a:t>(Q[</a:t>
            </a:r>
            <a:r>
              <a:rPr lang="en-US" sz="1600" b="0" i="0" u="none" strike="noStrike" dirty="0" err="1">
                <a:solidFill>
                  <a:schemeClr val="tx1"/>
                </a:solidFill>
                <a:effectLst/>
                <a:latin typeface="Menlo"/>
              </a:rPr>
              <a:t>new_state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Menlo"/>
              </a:rPr>
              <a:t>, :]) — Q[state, action])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3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71CC-56E7-4880-A8CB-061330B9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2CE4A-1B56-49DE-9210-0D2D8A8B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52575"/>
            <a:ext cx="9383713" cy="4552950"/>
          </a:xfrm>
        </p:spPr>
        <p:txBody>
          <a:bodyPr>
            <a:noAutofit/>
          </a:bodyPr>
          <a:lstStyle/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mechanism of the formation and dissipation of traffic jam for signalised or unsignalized intersections at a microscopic or macroscopic level 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propose some strategies for reducing the size of traffic jam and the time for jam dissipation.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raffic simulation using SUMO, the Simulator of Urban </a:t>
            </a:r>
            <a:r>
              <a:rPr lang="en-IN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MObility</a:t>
            </a: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 software tool.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r>
              <a:rPr lang="en-IN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SUMO, a model of intersection is made for applying reinforcement learning techniques to trafﬁc light policies with the aim of increasing trafﬁc ﬂow through intersections. </a:t>
            </a:r>
          </a:p>
          <a:p>
            <a:pPr marL="6350" marR="62865" indent="-6350" algn="just">
              <a:lnSpc>
                <a:spcPct val="150000"/>
              </a:lnSpc>
              <a:spcBef>
                <a:spcPts val="0"/>
              </a:spcBef>
              <a:spcAft>
                <a:spcPts val="75"/>
              </a:spcAft>
            </a:pPr>
            <a:endParaRPr lang="en-IN" sz="2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792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4EB723-3DA2-4EA1-8EE6-D1B4968DC841}"/>
              </a:ext>
            </a:extLst>
          </p:cNvPr>
          <p:cNvSpPr/>
          <p:nvPr/>
        </p:nvSpPr>
        <p:spPr>
          <a:xfrm>
            <a:off x="3407589" y="1820013"/>
            <a:ext cx="6820965" cy="56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python training_main.py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results will be stored in "</a:t>
            </a:r>
            <a:r>
              <a:rPr lang="en-US" sz="1200" b="0" i="1" dirty="0">
                <a:solidFill>
                  <a:srgbClr val="24292E"/>
                </a:solidFill>
                <a:effectLst/>
                <a:latin typeface="-apple-system"/>
              </a:rPr>
              <a:t>./model/</a:t>
            </a:r>
            <a:r>
              <a:rPr lang="en-US" sz="1200" b="0" i="1" dirty="0" err="1">
                <a:solidFill>
                  <a:srgbClr val="24292E"/>
                </a:solidFill>
                <a:effectLst/>
                <a:latin typeface="-apple-system"/>
              </a:rPr>
              <a:t>model_x</a:t>
            </a:r>
            <a:r>
              <a:rPr lang="en-US" sz="1200" b="0" i="1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" where </a:t>
            </a:r>
            <a:r>
              <a:rPr lang="en-US" sz="1200" b="0" i="1" dirty="0">
                <a:solidFill>
                  <a:srgbClr val="24292E"/>
                </a:solidFill>
                <a:effectLst/>
                <a:latin typeface="-apple-system"/>
              </a:rPr>
              <a:t>x</a:t>
            </a:r>
            <a:r>
              <a:rPr lang="en-US" sz="1200" b="0" i="0" dirty="0">
                <a:solidFill>
                  <a:srgbClr val="24292E"/>
                </a:solidFill>
                <a:effectLst/>
                <a:latin typeface="-apple-system"/>
              </a:rPr>
              <a:t> is an increasing integer starting from 1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33D901-D523-4729-856B-12B132AAA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D0B211-A340-49A7-ACB7-DABEA455B0E4}"/>
              </a:ext>
            </a:extLst>
          </p:cNvPr>
          <p:cNvSpPr/>
          <p:nvPr/>
        </p:nvSpPr>
        <p:spPr>
          <a:xfrm>
            <a:off x="3407590" y="605252"/>
            <a:ext cx="6820965" cy="56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Command prompt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C556D3-A7CB-4E77-ADCE-C801C798FEC7}"/>
              </a:ext>
            </a:extLst>
          </p:cNvPr>
          <p:cNvSpPr/>
          <p:nvPr/>
        </p:nvSpPr>
        <p:spPr>
          <a:xfrm>
            <a:off x="3407589" y="3034774"/>
            <a:ext cx="6820965" cy="56808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python </a:t>
            </a:r>
            <a:r>
              <a:rPr lang="en-IN" sz="2400" b="1" i="0" dirty="0">
                <a:solidFill>
                  <a:srgbClr val="24292E"/>
                </a:solidFill>
                <a:effectLst/>
                <a:latin typeface="-apple-system"/>
              </a:rPr>
              <a:t>testing_main.py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59411F-5EAF-4178-9CDA-66FC90A2F3E1}"/>
              </a:ext>
            </a:extLst>
          </p:cNvPr>
          <p:cNvSpPr/>
          <p:nvPr/>
        </p:nvSpPr>
        <p:spPr>
          <a:xfrm>
            <a:off x="3409070" y="4208109"/>
            <a:ext cx="6819484" cy="7132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Get the csv file as output for step time, reward point, total stopped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F10DCC-A288-4836-B5C2-1CF4C4868C7F}"/>
              </a:ext>
            </a:extLst>
          </p:cNvPr>
          <p:cNvSpPr/>
          <p:nvPr/>
        </p:nvSpPr>
        <p:spPr>
          <a:xfrm>
            <a:off x="3409067" y="5574993"/>
            <a:ext cx="6819487" cy="7132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24292E"/>
                </a:solidFill>
                <a:latin typeface="SFMono-Regular"/>
              </a:rPr>
              <a:t>Calculate the average number of vehicle in queue and plot graph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9E70D90-E1A9-4B64-9224-A354ECA0B377}"/>
              </a:ext>
            </a:extLst>
          </p:cNvPr>
          <p:cNvSpPr/>
          <p:nvPr/>
        </p:nvSpPr>
        <p:spPr>
          <a:xfrm>
            <a:off x="6454066" y="1173335"/>
            <a:ext cx="372862" cy="612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2A9E36C-95C9-40BC-AFFF-A649341EE802}"/>
              </a:ext>
            </a:extLst>
          </p:cNvPr>
          <p:cNvSpPr/>
          <p:nvPr/>
        </p:nvSpPr>
        <p:spPr>
          <a:xfrm>
            <a:off x="6455546" y="2391054"/>
            <a:ext cx="372862" cy="612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A464933-0AE3-4BE3-8A0B-B4E8F7228D33}"/>
              </a:ext>
            </a:extLst>
          </p:cNvPr>
          <p:cNvSpPr/>
          <p:nvPr/>
        </p:nvSpPr>
        <p:spPr>
          <a:xfrm>
            <a:off x="6455547" y="3598420"/>
            <a:ext cx="372862" cy="612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34C1D23-86EC-4DAD-9C8A-C2FB36DAA83D}"/>
              </a:ext>
            </a:extLst>
          </p:cNvPr>
          <p:cNvSpPr/>
          <p:nvPr/>
        </p:nvSpPr>
        <p:spPr>
          <a:xfrm>
            <a:off x="6473300" y="4931556"/>
            <a:ext cx="372862" cy="612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526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244D-45AD-496A-9248-7CB5994F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85750"/>
            <a:ext cx="9170987" cy="1619250"/>
          </a:xfrm>
        </p:spPr>
        <p:txBody>
          <a:bodyPr>
            <a:noAutofit/>
          </a:bodyPr>
          <a:lstStyle/>
          <a:p>
            <a:r>
              <a:rPr lang="en-US" sz="4400" dirty="0"/>
              <a:t>Output graph for q-learning approach</a:t>
            </a:r>
            <a:endParaRPr lang="en-IN" sz="4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6558D4-CFAD-42BA-B3BF-ABAB21524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764618"/>
              </p:ext>
            </p:extLst>
          </p:nvPr>
        </p:nvGraphicFramePr>
        <p:xfrm>
          <a:off x="2592925" y="1838325"/>
          <a:ext cx="9418100" cy="4733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063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B380-71A0-47E8-9FC4-54E3C084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number of cars waiting at stoplights during the simulation</a:t>
            </a: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8A06A0A-E2FD-414D-8C3E-BE6208EB4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412727"/>
              </p:ext>
            </p:extLst>
          </p:nvPr>
        </p:nvGraphicFramePr>
        <p:xfrm>
          <a:off x="2505075" y="2040276"/>
          <a:ext cx="9077325" cy="441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20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324-9D27-4A9B-BF9D-65CA56A1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Result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F88D-ADE2-4C49-B367-01400548B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57350"/>
            <a:ext cx="9126538" cy="4505325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Q-Learning Reinforcement Learning agent tries to choose the correct traffic light phase at an intersection to maximize traffic efficiency</a:t>
            </a:r>
          </a:p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the data we can conclude that using q-learning algorithm is more efficient then the other algorithms we have used</a:t>
            </a:r>
          </a:p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observed that using q-learning approach reduces the congestion and the </a:t>
            </a:r>
            <a:r>
              <a:rPr lang="en-IN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 of traffic jam and the time for jam dissipation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62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2BD9-E19C-433B-8D59-EFB1FCB6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work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EC47-4888-4165-B526-E108BC47B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743075"/>
            <a:ext cx="9212263" cy="49911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feed the BHU Main Gate intersection data in the modal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will run all the algorithms as we have done for random trip data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we will compare the graphs and data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try to conclude the best possible algorithm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we will try to plot the CO2 data using SUMO and try to minimize the emission in similar manner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9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ACC9-3B3F-4E19-AB29-F50EA5F5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Traffic jam at BHU Main Gate Intersection</a:t>
            </a:r>
            <a:endParaRPr lang="en-IN" sz="4400" dirty="0"/>
          </a:p>
        </p:txBody>
      </p:sp>
      <p:pic>
        <p:nvPicPr>
          <p:cNvPr id="1026" name="Picture 2" descr="बैरिकेडिंग से लंका चौराहे और रविदास गेट के सामने बढ़ी जाम की समस्या ">
            <a:extLst>
              <a:ext uri="{FF2B5EF4-FFF2-40B4-BE49-F238E27FC236}">
                <a16:creationId xmlns:a16="http://schemas.microsoft.com/office/drawing/2014/main" id="{2D7D867D-8F9A-4DD1-8574-1323E38E9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73" y="2209800"/>
            <a:ext cx="7920307" cy="427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08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0CE3-BF3B-40C0-99CD-C31980B6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Overview of Transportation Simulation Software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69A3-A609-476C-AE3C-54F78FF0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85974"/>
            <a:ext cx="9345613" cy="4619625"/>
          </a:xfrm>
        </p:spPr>
        <p:txBody>
          <a:bodyPr>
            <a:noAutofit/>
          </a:bodyPr>
          <a:lstStyle/>
          <a:p>
            <a:r>
              <a:rPr lang="en-IN" sz="2400" dirty="0" err="1"/>
              <a:t>Aimsun</a:t>
            </a:r>
            <a:r>
              <a:rPr lang="en-IN" sz="2400" dirty="0"/>
              <a:t> Live (Commercial),</a:t>
            </a:r>
          </a:p>
          <a:p>
            <a:r>
              <a:rPr lang="en-IN" sz="2400" dirty="0"/>
              <a:t>TSIS-CORSIM, </a:t>
            </a:r>
            <a:r>
              <a:rPr lang="en-IN" sz="2400" dirty="0" err="1"/>
              <a:t>CORridor</a:t>
            </a:r>
            <a:r>
              <a:rPr lang="en-IN" sz="2400" dirty="0"/>
              <a:t> </a:t>
            </a:r>
            <a:r>
              <a:rPr lang="en-IN" sz="2400" dirty="0" err="1"/>
              <a:t>SIMulation</a:t>
            </a:r>
            <a:r>
              <a:rPr lang="en-IN" sz="2400" dirty="0"/>
              <a:t> (Commercial)</a:t>
            </a:r>
          </a:p>
          <a:p>
            <a:r>
              <a:rPr lang="en-IN" sz="2400" dirty="0" err="1"/>
              <a:t>Paramics</a:t>
            </a:r>
            <a:r>
              <a:rPr lang="en-IN" sz="2400" dirty="0"/>
              <a:t>, </a:t>
            </a:r>
            <a:r>
              <a:rPr lang="en-IN" sz="2400" dirty="0" err="1"/>
              <a:t>PARAllel</a:t>
            </a:r>
            <a:r>
              <a:rPr lang="en-IN" sz="2400" dirty="0"/>
              <a:t> </a:t>
            </a:r>
            <a:r>
              <a:rPr lang="en-IN" sz="2400" dirty="0" err="1"/>
              <a:t>MICroscopic</a:t>
            </a:r>
            <a:r>
              <a:rPr lang="en-IN" sz="2400" dirty="0"/>
              <a:t> Simulation (Commercial),</a:t>
            </a:r>
          </a:p>
          <a:p>
            <a:r>
              <a:rPr lang="en-IN" sz="2400" dirty="0"/>
              <a:t>PTV </a:t>
            </a:r>
            <a:r>
              <a:rPr lang="en-IN" sz="2400" dirty="0" err="1"/>
              <a:t>Vissim</a:t>
            </a:r>
            <a:r>
              <a:rPr lang="en-IN" sz="2400" dirty="0"/>
              <a:t>, (Commercial),</a:t>
            </a:r>
          </a:p>
          <a:p>
            <a:r>
              <a:rPr lang="en-IN" sz="2400" dirty="0" err="1"/>
              <a:t>SimMobility</a:t>
            </a:r>
            <a:r>
              <a:rPr lang="en-IN" sz="2400" dirty="0"/>
              <a:t>, (by Singapore-MIT)</a:t>
            </a:r>
          </a:p>
          <a:p>
            <a:r>
              <a:rPr lang="en-IN" sz="2400" dirty="0"/>
              <a:t>Synchro + </a:t>
            </a:r>
            <a:r>
              <a:rPr lang="en-IN" sz="2400" dirty="0" err="1"/>
              <a:t>SimTraffic</a:t>
            </a:r>
            <a:r>
              <a:rPr lang="en-IN" sz="2400" dirty="0"/>
              <a:t>, (Commercial)</a:t>
            </a:r>
          </a:p>
          <a:p>
            <a:r>
              <a:rPr lang="en-IN" sz="2400" dirty="0" err="1"/>
              <a:t>MATSim</a:t>
            </a:r>
            <a:r>
              <a:rPr lang="en-IN" sz="2400" dirty="0"/>
              <a:t>, Multi-Agent Transport Simulation , (Open Source)</a:t>
            </a:r>
          </a:p>
          <a:p>
            <a:r>
              <a:rPr lang="en-IN" sz="2400" dirty="0" err="1"/>
              <a:t>Transims</a:t>
            </a:r>
            <a:r>
              <a:rPr lang="en-IN" sz="2400" dirty="0"/>
              <a:t>, </a:t>
            </a:r>
            <a:r>
              <a:rPr lang="en-IN" sz="2400" dirty="0" err="1"/>
              <a:t>TRansportation</a:t>
            </a:r>
            <a:r>
              <a:rPr lang="en-IN" sz="2400" dirty="0"/>
              <a:t> </a:t>
            </a:r>
            <a:r>
              <a:rPr lang="en-IN" sz="2400" dirty="0" err="1"/>
              <a:t>ANalysis</a:t>
            </a:r>
            <a:r>
              <a:rPr lang="en-IN" sz="2400" dirty="0"/>
              <a:t> </a:t>
            </a:r>
            <a:r>
              <a:rPr lang="en-IN" sz="2400" dirty="0" err="1"/>
              <a:t>SIMulation</a:t>
            </a:r>
            <a:r>
              <a:rPr lang="en-IN" sz="2400" dirty="0"/>
              <a:t> System (NASA Open Source)</a:t>
            </a:r>
          </a:p>
          <a:p>
            <a:r>
              <a:rPr lang="en-IN" sz="2400" dirty="0"/>
              <a:t>SUMO Simulation of Urban Mobility, (DLR, Open Source)</a:t>
            </a:r>
          </a:p>
        </p:txBody>
      </p:sp>
    </p:spTree>
    <p:extLst>
      <p:ext uri="{BB962C8B-B14F-4D97-AF65-F5344CB8AC3E}">
        <p14:creationId xmlns:p14="http://schemas.microsoft.com/office/powerpoint/2010/main" val="347466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80C7-ED5D-46A4-B7CF-45AA389AF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71685"/>
            <a:ext cx="8911687" cy="1280890"/>
          </a:xfrm>
        </p:spPr>
        <p:txBody>
          <a:bodyPr>
            <a:noAutofit/>
          </a:bodyPr>
          <a:lstStyle/>
          <a:p>
            <a:r>
              <a:rPr lang="en-US" sz="4400" dirty="0"/>
              <a:t>SUMO</a:t>
            </a:r>
            <a:br>
              <a:rPr lang="en-US" sz="4400" dirty="0"/>
            </a:br>
            <a:r>
              <a:rPr lang="en-US" sz="4400" dirty="0"/>
              <a:t>[</a:t>
            </a:r>
            <a:r>
              <a:rPr lang="en-IN" sz="4400" u="sng" dirty="0"/>
              <a:t>S</a:t>
            </a:r>
            <a:r>
              <a:rPr lang="en-IN" sz="4400" dirty="0"/>
              <a:t>imulation of </a:t>
            </a:r>
            <a:r>
              <a:rPr lang="en-IN" sz="4400" u="sng" dirty="0"/>
              <a:t>U</a:t>
            </a:r>
            <a:r>
              <a:rPr lang="en-IN" sz="4400" dirty="0"/>
              <a:t>rban </a:t>
            </a:r>
            <a:r>
              <a:rPr lang="en-IN" sz="4400" u="sng" dirty="0" err="1"/>
              <a:t>MO</a:t>
            </a:r>
            <a:r>
              <a:rPr lang="en-IN" sz="4400" dirty="0" err="1"/>
              <a:t>bility</a:t>
            </a:r>
            <a:r>
              <a:rPr lang="en-US" sz="4400" dirty="0"/>
              <a:t>]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C9F0-F602-4C7A-A3F0-C80D8C315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009775"/>
            <a:ext cx="9431338" cy="45910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software tool being developed by the DLR - Institute of Transportation Systems of DLR, the National Aeronautics and Space Research Center of the Federal Republic of Germany in Berlin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 is an open source (licensed under the GPL), highly portable, microscopic and continuous road trafﬁc simulation package designed to handle large road networks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platform offers many features, like microscopic simulation, online interaction and the simulation of multimodal trafﬁc.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schedules of trafﬁc lights can be imported or generated automatically by SUMO and there are no artiﬁcial limitations in the network size and the number of simulated vehicles.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 uses its own ﬁle formats for trafﬁc networks, but it is able to import maps encoded in many public available formats like OpenStreetMap, VISUM, VISSIM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NavTeq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8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6640-5890-4619-90D9-CA720D1A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52660"/>
            <a:ext cx="9134475" cy="1347566"/>
          </a:xfrm>
        </p:spPr>
        <p:txBody>
          <a:bodyPr>
            <a:noAutofit/>
          </a:bodyPr>
          <a:lstStyle/>
          <a:p>
            <a:r>
              <a:rPr lang="en-US" sz="4400" dirty="0"/>
              <a:t>Three Ways of Creating Road Networks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8ED3-AAFB-4611-89A6-CE4F534D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Manually by creating our own node, edge, route, connection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Using net generate command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Importing road network from external sources such as OSM, VISSIM, VISUM etc.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0303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F6B9-E787-4486-B702-F3864859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Manual method :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67AE-D684-467B-BBA9-883B8D53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A road network consists of:</a:t>
            </a:r>
          </a:p>
          <a:p>
            <a:r>
              <a:rPr lang="en-US" sz="3600" dirty="0"/>
              <a:t>nodes (junctions)</a:t>
            </a:r>
          </a:p>
          <a:p>
            <a:r>
              <a:rPr lang="en-US" sz="3600" dirty="0"/>
              <a:t>edges (i.e. roads that connect various junctions with each other)</a:t>
            </a:r>
          </a:p>
          <a:p>
            <a:r>
              <a:rPr lang="en-US" sz="3600" dirty="0"/>
              <a:t>Type of edge ( </a:t>
            </a:r>
            <a:r>
              <a:rPr lang="en-US" sz="3600" dirty="0" err="1"/>
              <a:t>i.e</a:t>
            </a:r>
            <a:r>
              <a:rPr lang="en-US" sz="3600" dirty="0"/>
              <a:t> no. of lanes </a:t>
            </a:r>
            <a:r>
              <a:rPr lang="en-US" sz="3600" dirty="0" err="1"/>
              <a:t>etc</a:t>
            </a:r>
            <a:r>
              <a:rPr lang="en-US" sz="3600" dirty="0"/>
              <a:t>)</a:t>
            </a:r>
          </a:p>
          <a:p>
            <a:r>
              <a:rPr lang="en-US" sz="3600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383070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BC04-BBF0-40A2-B274-953D0D9B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Example of Manual method :</a:t>
            </a:r>
            <a:endParaRPr lang="en-IN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45FFD-1B73-4CD9-A1FA-2C49171D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4" t="32119" r="27453" b="27191"/>
          <a:stretch/>
        </p:blipFill>
        <p:spPr>
          <a:xfrm>
            <a:off x="3613211" y="2325949"/>
            <a:ext cx="6276514" cy="3187084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3E68CCA-904D-408D-9838-7403C092BB8A}"/>
              </a:ext>
            </a:extLst>
          </p:cNvPr>
          <p:cNvSpPr/>
          <p:nvPr/>
        </p:nvSpPr>
        <p:spPr>
          <a:xfrm>
            <a:off x="3448974" y="2148395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302A3A-F3A7-4C4B-B8AF-1E34D15E30CA}"/>
              </a:ext>
            </a:extLst>
          </p:cNvPr>
          <p:cNvSpPr/>
          <p:nvPr/>
        </p:nvSpPr>
        <p:spPr>
          <a:xfrm>
            <a:off x="5012924" y="2158748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C769E1-CF25-4095-BC19-AB8CC1E6CA92}"/>
              </a:ext>
            </a:extLst>
          </p:cNvPr>
          <p:cNvSpPr/>
          <p:nvPr/>
        </p:nvSpPr>
        <p:spPr>
          <a:xfrm>
            <a:off x="9655959" y="2158754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1F42E0-CE93-4201-AC06-AB05C6654A77}"/>
              </a:ext>
            </a:extLst>
          </p:cNvPr>
          <p:cNvSpPr/>
          <p:nvPr/>
        </p:nvSpPr>
        <p:spPr>
          <a:xfrm>
            <a:off x="9673716" y="4724403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B2898A-89BC-4EED-B64E-AF761353222C}"/>
              </a:ext>
            </a:extLst>
          </p:cNvPr>
          <p:cNvSpPr/>
          <p:nvPr/>
        </p:nvSpPr>
        <p:spPr>
          <a:xfrm>
            <a:off x="3441575" y="4697771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E1BEC8-E70A-4C44-95EE-EF511CA5E109}"/>
              </a:ext>
            </a:extLst>
          </p:cNvPr>
          <p:cNvSpPr/>
          <p:nvPr/>
        </p:nvSpPr>
        <p:spPr>
          <a:xfrm>
            <a:off x="5021802" y="4697768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F4EEF0-1899-484C-B0E7-D3DECF287F25}"/>
              </a:ext>
            </a:extLst>
          </p:cNvPr>
          <p:cNvSpPr/>
          <p:nvPr/>
        </p:nvSpPr>
        <p:spPr>
          <a:xfrm>
            <a:off x="3450453" y="5292573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4492DA-088A-4A41-A3C0-FDAD78257D7D}"/>
              </a:ext>
            </a:extLst>
          </p:cNvPr>
          <p:cNvSpPr/>
          <p:nvPr/>
        </p:nvSpPr>
        <p:spPr>
          <a:xfrm>
            <a:off x="5021803" y="5319209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4967A4-2806-4A71-A177-2C7B6F60B78B}"/>
              </a:ext>
            </a:extLst>
          </p:cNvPr>
          <p:cNvSpPr/>
          <p:nvPr/>
        </p:nvSpPr>
        <p:spPr>
          <a:xfrm>
            <a:off x="9673718" y="5301453"/>
            <a:ext cx="328473" cy="3551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83B43E-D27D-4E05-963C-B312F4C23CAE}"/>
              </a:ext>
            </a:extLst>
          </p:cNvPr>
          <p:cNvSpPr/>
          <p:nvPr/>
        </p:nvSpPr>
        <p:spPr>
          <a:xfrm>
            <a:off x="3008299" y="5541719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A9158-80E3-496D-BEDE-2EF5C5779381}"/>
              </a:ext>
            </a:extLst>
          </p:cNvPr>
          <p:cNvSpPr/>
          <p:nvPr/>
        </p:nvSpPr>
        <p:spPr>
          <a:xfrm>
            <a:off x="5255833" y="5587590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DE3B3A-B8B3-48C3-BA13-B147EBA22EDF}"/>
              </a:ext>
            </a:extLst>
          </p:cNvPr>
          <p:cNvSpPr/>
          <p:nvPr/>
        </p:nvSpPr>
        <p:spPr>
          <a:xfrm>
            <a:off x="9889993" y="5472174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9D2767-A090-47A9-B4F6-B27B5B3DAD04}"/>
              </a:ext>
            </a:extLst>
          </p:cNvPr>
          <p:cNvSpPr/>
          <p:nvPr/>
        </p:nvSpPr>
        <p:spPr>
          <a:xfrm>
            <a:off x="2929880" y="4318082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DE59EF-1E38-45B5-AA36-A26F4AE5EBE2}"/>
              </a:ext>
            </a:extLst>
          </p:cNvPr>
          <p:cNvSpPr/>
          <p:nvPr/>
        </p:nvSpPr>
        <p:spPr>
          <a:xfrm>
            <a:off x="5238076" y="4255940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2A4371-D570-4C29-BDB2-A2277A9CAE8C}"/>
              </a:ext>
            </a:extLst>
          </p:cNvPr>
          <p:cNvSpPr/>
          <p:nvPr/>
        </p:nvSpPr>
        <p:spPr>
          <a:xfrm>
            <a:off x="9845604" y="4273693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A3CE74-8792-4562-BFAD-C336A973DD1A}"/>
              </a:ext>
            </a:extLst>
          </p:cNvPr>
          <p:cNvSpPr/>
          <p:nvPr/>
        </p:nvSpPr>
        <p:spPr>
          <a:xfrm>
            <a:off x="3018658" y="2373864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E480D-D4E3-4F6C-8F35-FA82D91C2571}"/>
              </a:ext>
            </a:extLst>
          </p:cNvPr>
          <p:cNvSpPr/>
          <p:nvPr/>
        </p:nvSpPr>
        <p:spPr>
          <a:xfrm>
            <a:off x="5202566" y="2311721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EBE29C-52D8-4C71-95DB-71A2A930DE97}"/>
              </a:ext>
            </a:extLst>
          </p:cNvPr>
          <p:cNvSpPr/>
          <p:nvPr/>
        </p:nvSpPr>
        <p:spPr>
          <a:xfrm>
            <a:off x="9881113" y="2329476"/>
            <a:ext cx="6623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n9</a:t>
            </a:r>
          </a:p>
        </p:txBody>
      </p:sp>
    </p:spTree>
    <p:extLst>
      <p:ext uri="{BB962C8B-B14F-4D97-AF65-F5344CB8AC3E}">
        <p14:creationId xmlns:p14="http://schemas.microsoft.com/office/powerpoint/2010/main" val="25128382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6486</TotalTime>
  <Words>1401</Words>
  <Application>Microsoft Office PowerPoint</Application>
  <PresentationFormat>Widescreen</PresentationFormat>
  <Paragraphs>148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Arial</vt:lpstr>
      <vt:lpstr>Arial Rounded MT Bold</vt:lpstr>
      <vt:lpstr>Century Gothic</vt:lpstr>
      <vt:lpstr>Menlo</vt:lpstr>
      <vt:lpstr>SFMono-Regular</vt:lpstr>
      <vt:lpstr>Symbol</vt:lpstr>
      <vt:lpstr>Times New Roman</vt:lpstr>
      <vt:lpstr>Wingdings 3</vt:lpstr>
      <vt:lpstr>Wisp</vt:lpstr>
      <vt:lpstr>Evaluating Traffic Management Strategies at an intersection using SUMO</vt:lpstr>
      <vt:lpstr>INTRODUCTION</vt:lpstr>
      <vt:lpstr>INTRODUCTION</vt:lpstr>
      <vt:lpstr>Traffic jam at BHU Main Gate Intersection</vt:lpstr>
      <vt:lpstr>Overview of Transportation Simulation Software</vt:lpstr>
      <vt:lpstr>SUMO [Simulation of Urban MObility]</vt:lpstr>
      <vt:lpstr>Three Ways of Creating Road Networks</vt:lpstr>
      <vt:lpstr>Manual method :</vt:lpstr>
      <vt:lpstr>Example of Manual method :</vt:lpstr>
      <vt:lpstr>Node file :</vt:lpstr>
      <vt:lpstr>Edge File :</vt:lpstr>
      <vt:lpstr>Type file :</vt:lpstr>
      <vt:lpstr>Manual method :</vt:lpstr>
      <vt:lpstr>Net file :</vt:lpstr>
      <vt:lpstr>Route File :</vt:lpstr>
      <vt:lpstr>Configuration file :</vt:lpstr>
      <vt:lpstr>Acquiring a map from OpenStreetMap</vt:lpstr>
      <vt:lpstr>Convert the Map into SUMO Network</vt:lpstr>
      <vt:lpstr>PowerPoint Presentation</vt:lpstr>
      <vt:lpstr>PowerPoint Presentation</vt:lpstr>
      <vt:lpstr>Add trip and route to the network using build-in Python scripts randomTrips.py</vt:lpstr>
      <vt:lpstr>Map from OpenStreetMap    </vt:lpstr>
      <vt:lpstr>PowerPoint Presentation</vt:lpstr>
      <vt:lpstr>APPROACH :</vt:lpstr>
      <vt:lpstr>Algorithms used :</vt:lpstr>
      <vt:lpstr>PowerPoint Presentation</vt:lpstr>
      <vt:lpstr>Longest Queue First (LQF) </vt:lpstr>
      <vt:lpstr>Q-learning</vt:lpstr>
      <vt:lpstr>PowerPoint Presentation</vt:lpstr>
      <vt:lpstr>PowerPoint Presentation</vt:lpstr>
      <vt:lpstr>Output graph for q-learning approach</vt:lpstr>
      <vt:lpstr>Average number of cars waiting at stoplights during the simulation</vt:lpstr>
      <vt:lpstr>Result :</vt:lpstr>
      <vt:lpstr>Future work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INTERSECTION MODEL AND TRAFFIC SIMULATION WITH SUMO FOR TRAFFIC OPTIMIZATION USING RIENFORCEMENT LEARNING</dc:title>
  <dc:creator>divyanshu upadhyay</dc:creator>
  <cp:lastModifiedBy>divyanshu upadhyay</cp:lastModifiedBy>
  <cp:revision>46</cp:revision>
  <dcterms:created xsi:type="dcterms:W3CDTF">2020-06-26T10:54:43Z</dcterms:created>
  <dcterms:modified xsi:type="dcterms:W3CDTF">2020-12-01T09:32:52Z</dcterms:modified>
</cp:coreProperties>
</file>